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12" r:id="rId3"/>
    <p:sldId id="305" r:id="rId4"/>
    <p:sldId id="258" r:id="rId5"/>
    <p:sldId id="313" r:id="rId6"/>
    <p:sldId id="308" r:id="rId7"/>
    <p:sldId id="294" r:id="rId8"/>
    <p:sldId id="260" r:id="rId9"/>
    <p:sldId id="302" r:id="rId10"/>
    <p:sldId id="310" r:id="rId11"/>
    <p:sldId id="311" r:id="rId12"/>
    <p:sldId id="314" r:id="rId13"/>
    <p:sldId id="319" r:id="rId14"/>
    <p:sldId id="304" r:id="rId15"/>
    <p:sldId id="317" r:id="rId16"/>
    <p:sldId id="315" r:id="rId17"/>
    <p:sldId id="318" r:id="rId18"/>
    <p:sldId id="297" r:id="rId19"/>
    <p:sldId id="269" r:id="rId20"/>
    <p:sldId id="282" r:id="rId21"/>
    <p:sldId id="306" r:id="rId22"/>
    <p:sldId id="300" r:id="rId23"/>
    <p:sldId id="301" r:id="rId24"/>
    <p:sldId id="291" r:id="rId25"/>
    <p:sldId id="292" r:id="rId26"/>
    <p:sldId id="296" r:id="rId27"/>
    <p:sldId id="295" r:id="rId28"/>
    <p:sldId id="285" r:id="rId29"/>
    <p:sldId id="309" r:id="rId30"/>
    <p:sldId id="32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312"/>
            <p14:sldId id="305"/>
            <p14:sldId id="258"/>
            <p14:sldId id="313"/>
            <p14:sldId id="308"/>
            <p14:sldId id="294"/>
            <p14:sldId id="260"/>
            <p14:sldId id="302"/>
            <p14:sldId id="310"/>
            <p14:sldId id="311"/>
            <p14:sldId id="314"/>
            <p14:sldId id="319"/>
            <p14:sldId id="304"/>
            <p14:sldId id="317"/>
            <p14:sldId id="315"/>
            <p14:sldId id="318"/>
            <p14:sldId id="297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2"/>
            <p14:sldId id="306"/>
            <p14:sldId id="300"/>
            <p14:sldId id="301"/>
            <p14:sldId id="291"/>
            <p14:sldId id="292"/>
            <p14:sldId id="296"/>
            <p14:sldId id="295"/>
            <p14:sldId id="285"/>
            <p14:sldId id="309"/>
          </p14:sldIdLst>
        </p14:section>
        <p14:section name="PPT resources" id="{0A92FCD8-74CA-4B01-9903-8ECD88600A29}">
          <p14:sldIdLst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FA18F-28B0-4872-A2B6-3DBF7EA60090}" v="287" dt="2020-03-25T14:29:54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0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492" y="78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59B82DA-73F7-4A25-B48F-29509CB652B3}"/>
    <pc:docChg chg="undo custSel addSld delSld modSld sldOrd modSection">
      <pc:chgData name="Antonio Osamu Katagiri Tanaka" userId="2c28225e-d492-4964-8551-1b0a3c65dda0" providerId="ADAL" clId="{359B82DA-73F7-4A25-B48F-29509CB652B3}" dt="2020-03-25T15:02:53.001" v="3026" actId="14100"/>
      <pc:docMkLst>
        <pc:docMk/>
      </pc:docMkLst>
      <pc:sldChg chg="modSp mod">
        <pc:chgData name="Antonio Osamu Katagiri Tanaka" userId="2c28225e-d492-4964-8551-1b0a3c65dda0" providerId="ADAL" clId="{359B82DA-73F7-4A25-B48F-29509CB652B3}" dt="2020-03-25T11:11:41.488" v="315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359B82DA-73F7-4A25-B48F-29509CB652B3}" dt="2020-03-25T11:11:41.488" v="315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359B82DA-73F7-4A25-B48F-29509CB652B3}" dt="2020-03-25T11:11:22.549" v="312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359B82DA-73F7-4A25-B48F-29509CB652B3}" dt="2020-03-25T11:57:01.499" v="924" actId="1076"/>
        <pc:sldMkLst>
          <pc:docMk/>
          <pc:sldMk cId="1147480841" sldId="258"/>
        </pc:sldMkLst>
        <pc:spChg chg="mod">
          <ac:chgData name="Antonio Osamu Katagiri Tanaka" userId="2c28225e-d492-4964-8551-1b0a3c65dda0" providerId="ADAL" clId="{359B82DA-73F7-4A25-B48F-29509CB652B3}" dt="2020-03-25T11:56:54.863" v="923" actId="404"/>
          <ac:spMkLst>
            <pc:docMk/>
            <pc:sldMk cId="1147480841" sldId="258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359B82DA-73F7-4A25-B48F-29509CB652B3}" dt="2020-03-25T11:56:40.714" v="922" actId="20577"/>
          <ac:spMkLst>
            <pc:docMk/>
            <pc:sldMk cId="1147480841" sldId="258"/>
            <ac:spMk id="6" creationId="{AEFB709C-B3EC-42FD-89D8-09850069CE9D}"/>
          </ac:spMkLst>
        </pc:spChg>
        <pc:picChg chg="mod">
          <ac:chgData name="Antonio Osamu Katagiri Tanaka" userId="2c28225e-d492-4964-8551-1b0a3c65dda0" providerId="ADAL" clId="{359B82DA-73F7-4A25-B48F-29509CB652B3}" dt="2020-03-25T11:57:01.499" v="924" actId="1076"/>
          <ac:picMkLst>
            <pc:docMk/>
            <pc:sldMk cId="1147480841" sldId="258"/>
            <ac:picMk id="8" creationId="{5E94859D-FE76-486C-92C4-9E80DA226F0E}"/>
          </ac:picMkLst>
        </pc:picChg>
      </pc:sldChg>
      <pc:sldChg chg="modSp mod">
        <pc:chgData name="Antonio Osamu Katagiri Tanaka" userId="2c28225e-d492-4964-8551-1b0a3c65dda0" providerId="ADAL" clId="{359B82DA-73F7-4A25-B48F-29509CB652B3}" dt="2020-03-25T12:26:39.546" v="1417" actId="404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359B82DA-73F7-4A25-B48F-29509CB652B3}" dt="2020-03-25T12:20:07.328" v="1351" actId="20577"/>
          <ac:spMkLst>
            <pc:docMk/>
            <pc:sldMk cId="4056039362" sldId="260"/>
            <ac:spMk id="4" creationId="{7070009D-F354-4742-9139-6F3FC67FDCE8}"/>
          </ac:spMkLst>
        </pc:spChg>
        <pc:spChg chg="mod">
          <ac:chgData name="Antonio Osamu Katagiri Tanaka" userId="2c28225e-d492-4964-8551-1b0a3c65dda0" providerId="ADAL" clId="{359B82DA-73F7-4A25-B48F-29509CB652B3}" dt="2020-03-25T12:26:39.546" v="1417" actId="404"/>
          <ac:spMkLst>
            <pc:docMk/>
            <pc:sldMk cId="4056039362" sldId="260"/>
            <ac:spMk id="6" creationId="{438892A2-F58C-479B-93B3-BDD2A80D348B}"/>
          </ac:spMkLst>
        </pc:spChg>
      </pc:sldChg>
      <pc:sldChg chg="del">
        <pc:chgData name="Antonio Osamu Katagiri Tanaka" userId="2c28225e-d492-4964-8551-1b0a3c65dda0" providerId="ADAL" clId="{359B82DA-73F7-4A25-B48F-29509CB652B3}" dt="2020-03-25T13:28:38.616" v="2609" actId="47"/>
        <pc:sldMkLst>
          <pc:docMk/>
          <pc:sldMk cId="3604131991" sldId="263"/>
        </pc:sldMkLst>
      </pc:sldChg>
      <pc:sldChg chg="addSp delSp modSp mod">
        <pc:chgData name="Antonio Osamu Katagiri Tanaka" userId="2c28225e-d492-4964-8551-1b0a3c65dda0" providerId="ADAL" clId="{359B82DA-73F7-4A25-B48F-29509CB652B3}" dt="2020-03-25T14:29:54.673" v="3016" actId="1076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359B82DA-73F7-4A25-B48F-29509CB652B3}" dt="2020-03-25T14:28:49.306" v="3003" actId="478"/>
          <ac:spMkLst>
            <pc:docMk/>
            <pc:sldMk cId="4246728971" sldId="269"/>
            <ac:spMk id="4" creationId="{9107CFD9-8B75-440F-B5CA-7F5A13F91005}"/>
          </ac:spMkLst>
        </pc:spChg>
        <pc:spChg chg="del">
          <ac:chgData name="Antonio Osamu Katagiri Tanaka" userId="2c28225e-d492-4964-8551-1b0a3c65dda0" providerId="ADAL" clId="{359B82DA-73F7-4A25-B48F-29509CB652B3}" dt="2020-03-25T14:28:45.967" v="3002" actId="478"/>
          <ac:spMkLst>
            <pc:docMk/>
            <pc:sldMk cId="4246728971" sldId="269"/>
            <ac:spMk id="9" creationId="{907DD878-B76C-4FC5-9BC3-86C7C3DB3BDA}"/>
          </ac:spMkLst>
        </pc:spChg>
        <pc:grpChg chg="add mod">
          <ac:chgData name="Antonio Osamu Katagiri Tanaka" userId="2c28225e-d492-4964-8551-1b0a3c65dda0" providerId="ADAL" clId="{359B82DA-73F7-4A25-B48F-29509CB652B3}" dt="2020-03-25T14:29:54.673" v="3016" actId="1076"/>
          <ac:grpSpMkLst>
            <pc:docMk/>
            <pc:sldMk cId="4246728971" sldId="269"/>
            <ac:grpSpMk id="5" creationId="{27A11FBC-E7AC-42AA-874E-41E71787A22F}"/>
          </ac:grpSpMkLst>
        </pc:grpChg>
        <pc:picChg chg="mod">
          <ac:chgData name="Antonio Osamu Katagiri Tanaka" userId="2c28225e-d492-4964-8551-1b0a3c65dda0" providerId="ADAL" clId="{359B82DA-73F7-4A25-B48F-29509CB652B3}" dt="2020-03-25T14:29:41.561" v="3013" actId="164"/>
          <ac:picMkLst>
            <pc:docMk/>
            <pc:sldMk cId="4246728971" sldId="269"/>
            <ac:picMk id="2" creationId="{A3958ADD-11D2-4A36-B683-42F04B78B769}"/>
          </ac:picMkLst>
        </pc:picChg>
        <pc:picChg chg="add mod">
          <ac:chgData name="Antonio Osamu Katagiri Tanaka" userId="2c28225e-d492-4964-8551-1b0a3c65dda0" providerId="ADAL" clId="{359B82DA-73F7-4A25-B48F-29509CB652B3}" dt="2020-03-25T14:29:41.561" v="3013" actId="164"/>
          <ac:picMkLst>
            <pc:docMk/>
            <pc:sldMk cId="4246728971" sldId="269"/>
            <ac:picMk id="13314" creationId="{26D64BC4-5093-404C-837D-E71310CFE765}"/>
          </ac:picMkLst>
        </pc:picChg>
      </pc:sldChg>
      <pc:sldChg chg="add">
        <pc:chgData name="Antonio Osamu Katagiri Tanaka" userId="2c28225e-d492-4964-8551-1b0a3c65dda0" providerId="ADAL" clId="{359B82DA-73F7-4A25-B48F-29509CB652B3}" dt="2020-03-25T11:37:17.869" v="622"/>
        <pc:sldMkLst>
          <pc:docMk/>
          <pc:sldMk cId="1141704022" sldId="282"/>
        </pc:sldMkLst>
      </pc:sldChg>
      <pc:sldChg chg="modSp del mod">
        <pc:chgData name="Antonio Osamu Katagiri Tanaka" userId="2c28225e-d492-4964-8551-1b0a3c65dda0" providerId="ADAL" clId="{359B82DA-73F7-4A25-B48F-29509CB652B3}" dt="2020-03-25T11:37:11.878" v="621" actId="2696"/>
        <pc:sldMkLst>
          <pc:docMk/>
          <pc:sldMk cId="3088038184" sldId="282"/>
        </pc:sldMkLst>
        <pc:spChg chg="mod">
          <ac:chgData name="Antonio Osamu Katagiri Tanaka" userId="2c28225e-d492-4964-8551-1b0a3c65dda0" providerId="ADAL" clId="{359B82DA-73F7-4A25-B48F-29509CB652B3}" dt="2020-03-25T11:37:00.675" v="620" actId="790"/>
          <ac:spMkLst>
            <pc:docMk/>
            <pc:sldMk cId="3088038184" sldId="282"/>
            <ac:spMk id="6" creationId="{438892A2-F58C-479B-93B3-BDD2A80D348B}"/>
          </ac:spMkLst>
        </pc:spChg>
      </pc:sldChg>
      <pc:sldChg chg="addSp delSp modSp mod">
        <pc:chgData name="Antonio Osamu Katagiri Tanaka" userId="2c28225e-d492-4964-8551-1b0a3c65dda0" providerId="ADAL" clId="{359B82DA-73F7-4A25-B48F-29509CB652B3}" dt="2020-03-25T12:25:09.429" v="1408" actId="20577"/>
        <pc:sldMkLst>
          <pc:docMk/>
          <pc:sldMk cId="252399005" sldId="285"/>
        </pc:sldMkLst>
        <pc:spChg chg="add del">
          <ac:chgData name="Antonio Osamu Katagiri Tanaka" userId="2c28225e-d492-4964-8551-1b0a3c65dda0" providerId="ADAL" clId="{359B82DA-73F7-4A25-B48F-29509CB652B3}" dt="2020-03-25T12:22:28.657" v="1365" actId="478"/>
          <ac:spMkLst>
            <pc:docMk/>
            <pc:sldMk cId="252399005" sldId="285"/>
            <ac:spMk id="12" creationId="{FB0E9267-2C23-48C8-9C95-FAE8FAAB0741}"/>
          </ac:spMkLst>
        </pc:spChg>
        <pc:spChg chg="add del">
          <ac:chgData name="Antonio Osamu Katagiri Tanaka" userId="2c28225e-d492-4964-8551-1b0a3c65dda0" providerId="ADAL" clId="{359B82DA-73F7-4A25-B48F-29509CB652B3}" dt="2020-03-25T12:22:28.657" v="1365" actId="478"/>
          <ac:spMkLst>
            <pc:docMk/>
            <pc:sldMk cId="252399005" sldId="285"/>
            <ac:spMk id="16" creationId="{83941588-E730-4DE1-9F55-6BFF98E57E81}"/>
          </ac:spMkLst>
        </pc:spChg>
        <pc:spChg chg="add del">
          <ac:chgData name="Antonio Osamu Katagiri Tanaka" userId="2c28225e-d492-4964-8551-1b0a3c65dda0" providerId="ADAL" clId="{359B82DA-73F7-4A25-B48F-29509CB652B3}" dt="2020-03-25T12:22:28.657" v="1365" actId="478"/>
          <ac:spMkLst>
            <pc:docMk/>
            <pc:sldMk cId="252399005" sldId="285"/>
            <ac:spMk id="17" creationId="{A56A3043-CBCF-4046-B8C5-5B14ED5951D8}"/>
          </ac:spMkLst>
        </pc:spChg>
        <pc:spChg chg="add mod">
          <ac:chgData name="Antonio Osamu Katagiri Tanaka" userId="2c28225e-d492-4964-8551-1b0a3c65dda0" providerId="ADAL" clId="{359B82DA-73F7-4A25-B48F-29509CB652B3}" dt="2020-03-25T12:23:21.703" v="1375" actId="14100"/>
          <ac:spMkLst>
            <pc:docMk/>
            <pc:sldMk cId="252399005" sldId="285"/>
            <ac:spMk id="22" creationId="{9DF6A8EB-7D25-42C3-ACDF-ADA846416CA0}"/>
          </ac:spMkLst>
        </pc:spChg>
        <pc:spChg chg="add mod">
          <ac:chgData name="Antonio Osamu Katagiri Tanaka" userId="2c28225e-d492-4964-8551-1b0a3c65dda0" providerId="ADAL" clId="{359B82DA-73F7-4A25-B48F-29509CB652B3}" dt="2020-03-25T12:25:09.429" v="1408" actId="20577"/>
          <ac:spMkLst>
            <pc:docMk/>
            <pc:sldMk cId="252399005" sldId="285"/>
            <ac:spMk id="23" creationId="{43F44364-D3C1-4B32-9041-D29069BFF35D}"/>
          </ac:spMkLst>
        </pc:spChg>
        <pc:grpChg chg="add del">
          <ac:chgData name="Antonio Osamu Katagiri Tanaka" userId="2c28225e-d492-4964-8551-1b0a3c65dda0" providerId="ADAL" clId="{359B82DA-73F7-4A25-B48F-29509CB652B3}" dt="2020-03-25T12:22:28.657" v="1365" actId="478"/>
          <ac:grpSpMkLst>
            <pc:docMk/>
            <pc:sldMk cId="252399005" sldId="285"/>
            <ac:grpSpMk id="11" creationId="{3FBC5423-B427-493F-9270-155D9D48A767}"/>
          </ac:grpSpMkLst>
        </pc:grpChg>
        <pc:grpChg chg="del mod">
          <ac:chgData name="Antonio Osamu Katagiri Tanaka" userId="2c28225e-d492-4964-8551-1b0a3c65dda0" providerId="ADAL" clId="{359B82DA-73F7-4A25-B48F-29509CB652B3}" dt="2020-03-25T12:21:03.154" v="1353" actId="478"/>
          <ac:grpSpMkLst>
            <pc:docMk/>
            <pc:sldMk cId="252399005" sldId="285"/>
            <ac:grpSpMk id="21" creationId="{056648AE-5AC7-4047-BEED-E9E4FAC2E525}"/>
          </ac:grpSpMkLst>
        </pc:grpChg>
        <pc:picChg chg="add del">
          <ac:chgData name="Antonio Osamu Katagiri Tanaka" userId="2c28225e-d492-4964-8551-1b0a3c65dda0" providerId="ADAL" clId="{359B82DA-73F7-4A25-B48F-29509CB652B3}" dt="2020-03-25T12:22:28.657" v="1365" actId="478"/>
          <ac:picMkLst>
            <pc:docMk/>
            <pc:sldMk cId="252399005" sldId="285"/>
            <ac:picMk id="2" creationId="{A9975785-50E5-4EB4-8722-5F801FE25197}"/>
          </ac:picMkLst>
        </pc:picChg>
        <pc:picChg chg="add mod">
          <ac:chgData name="Antonio Osamu Katagiri Tanaka" userId="2c28225e-d492-4964-8551-1b0a3c65dda0" providerId="ADAL" clId="{359B82DA-73F7-4A25-B48F-29509CB652B3}" dt="2020-03-25T12:22:57.474" v="1372" actId="207"/>
          <ac:picMkLst>
            <pc:docMk/>
            <pc:sldMk cId="252399005" sldId="285"/>
            <ac:picMk id="4" creationId="{D9B3D2AB-8C88-48FF-B7C6-E944F62559FF}"/>
          </ac:picMkLst>
        </pc:picChg>
        <pc:picChg chg="add del">
          <ac:chgData name="Antonio Osamu Katagiri Tanaka" userId="2c28225e-d492-4964-8551-1b0a3c65dda0" providerId="ADAL" clId="{359B82DA-73F7-4A25-B48F-29509CB652B3}" dt="2020-03-25T12:22:28.657" v="1365" actId="478"/>
          <ac:picMkLst>
            <pc:docMk/>
            <pc:sldMk cId="252399005" sldId="285"/>
            <ac:picMk id="13" creationId="{EB5ED9C9-656C-44B9-B2EE-424CADE9C2A1}"/>
          </ac:picMkLst>
        </pc:picChg>
        <pc:picChg chg="add del">
          <ac:chgData name="Antonio Osamu Katagiri Tanaka" userId="2c28225e-d492-4964-8551-1b0a3c65dda0" providerId="ADAL" clId="{359B82DA-73F7-4A25-B48F-29509CB652B3}" dt="2020-03-25T12:22:28.657" v="1365" actId="478"/>
          <ac:picMkLst>
            <pc:docMk/>
            <pc:sldMk cId="252399005" sldId="285"/>
            <ac:picMk id="15" creationId="{7A265108-D9B0-4EB2-9B2C-D9CB8F557DB8}"/>
          </ac:picMkLst>
        </pc:picChg>
        <pc:picChg chg="add mod">
          <ac:chgData name="Antonio Osamu Katagiri Tanaka" userId="2c28225e-d492-4964-8551-1b0a3c65dda0" providerId="ADAL" clId="{359B82DA-73F7-4A25-B48F-29509CB652B3}" dt="2020-03-25T12:22:52.170" v="1371" actId="14100"/>
          <ac:picMkLst>
            <pc:docMk/>
            <pc:sldMk cId="252399005" sldId="285"/>
            <ac:picMk id="18" creationId="{46FA8A54-C9C5-4C82-951E-1A3D3879C370}"/>
          </ac:picMkLst>
        </pc:picChg>
      </pc:sldChg>
      <pc:sldChg chg="addSp modSp mod">
        <pc:chgData name="Antonio Osamu Katagiri Tanaka" userId="2c28225e-d492-4964-8551-1b0a3c65dda0" providerId="ADAL" clId="{359B82DA-73F7-4A25-B48F-29509CB652B3}" dt="2020-03-25T12:17:25.022" v="1302" actId="14100"/>
        <pc:sldMkLst>
          <pc:docMk/>
          <pc:sldMk cId="3241402584" sldId="294"/>
        </pc:sldMkLst>
        <pc:spChg chg="mod">
          <ac:chgData name="Antonio Osamu Katagiri Tanaka" userId="2c28225e-d492-4964-8551-1b0a3c65dda0" providerId="ADAL" clId="{359B82DA-73F7-4A25-B48F-29509CB652B3}" dt="2020-03-25T12:15:23.212" v="1265" actId="255"/>
          <ac:spMkLst>
            <pc:docMk/>
            <pc:sldMk cId="3241402584" sldId="294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359B82DA-73F7-4A25-B48F-29509CB652B3}" dt="2020-03-25T12:15:42.993" v="1268" actId="122"/>
          <ac:spMkLst>
            <pc:docMk/>
            <pc:sldMk cId="3241402584" sldId="294"/>
            <ac:spMk id="13" creationId="{A667268E-D31A-4686-B386-BEEFC42F8A22}"/>
          </ac:spMkLst>
        </pc:spChg>
        <pc:spChg chg="add mod">
          <ac:chgData name="Antonio Osamu Katagiri Tanaka" userId="2c28225e-d492-4964-8551-1b0a3c65dda0" providerId="ADAL" clId="{359B82DA-73F7-4A25-B48F-29509CB652B3}" dt="2020-03-25T12:14:12.593" v="1238" actId="6549"/>
          <ac:spMkLst>
            <pc:docMk/>
            <pc:sldMk cId="3241402584" sldId="294"/>
            <ac:spMk id="15" creationId="{88F9204B-D42E-4229-9CED-BBD170C3732A}"/>
          </ac:spMkLst>
        </pc:spChg>
        <pc:spChg chg="mod">
          <ac:chgData name="Antonio Osamu Katagiri Tanaka" userId="2c28225e-d492-4964-8551-1b0a3c65dda0" providerId="ADAL" clId="{359B82DA-73F7-4A25-B48F-29509CB652B3}" dt="2020-03-25T12:16:51.077" v="1297" actId="20577"/>
          <ac:spMkLst>
            <pc:docMk/>
            <pc:sldMk cId="3241402584" sldId="294"/>
            <ac:spMk id="21" creationId="{A15DA717-01C8-4E54-A13F-9BDA8E24A9D1}"/>
          </ac:spMkLst>
        </pc:spChg>
        <pc:spChg chg="mod">
          <ac:chgData name="Antonio Osamu Katagiri Tanaka" userId="2c28225e-d492-4964-8551-1b0a3c65dda0" providerId="ADAL" clId="{359B82DA-73F7-4A25-B48F-29509CB652B3}" dt="2020-03-25T12:16:03.798" v="1276" actId="20577"/>
          <ac:spMkLst>
            <pc:docMk/>
            <pc:sldMk cId="3241402584" sldId="294"/>
            <ac:spMk id="22" creationId="{6B79C004-3743-4733-A112-BDB4DD5622E7}"/>
          </ac:spMkLst>
        </pc:spChg>
        <pc:picChg chg="mod">
          <ac:chgData name="Antonio Osamu Katagiri Tanaka" userId="2c28225e-d492-4964-8551-1b0a3c65dda0" providerId="ADAL" clId="{359B82DA-73F7-4A25-B48F-29509CB652B3}" dt="2020-03-25T12:17:25.022" v="1302" actId="14100"/>
          <ac:picMkLst>
            <pc:docMk/>
            <pc:sldMk cId="3241402584" sldId="294"/>
            <ac:picMk id="12" creationId="{1C3C964B-A63D-4486-B2E9-80AC82656FCE}"/>
          </ac:picMkLst>
        </pc:picChg>
        <pc:cxnChg chg="mod">
          <ac:chgData name="Antonio Osamu Katagiri Tanaka" userId="2c28225e-d492-4964-8551-1b0a3c65dda0" providerId="ADAL" clId="{359B82DA-73F7-4A25-B48F-29509CB652B3}" dt="2020-03-25T12:15:59.086" v="1274" actId="14100"/>
          <ac:cxnSpMkLst>
            <pc:docMk/>
            <pc:sldMk cId="3241402584" sldId="294"/>
            <ac:cxnSpMk id="5" creationId="{3AECA90F-11A6-4C99-B93D-2FF282F7A927}"/>
          </ac:cxnSpMkLst>
        </pc:cxnChg>
        <pc:cxnChg chg="mod">
          <ac:chgData name="Antonio Osamu Katagiri Tanaka" userId="2c28225e-d492-4964-8551-1b0a3c65dda0" providerId="ADAL" clId="{359B82DA-73F7-4A25-B48F-29509CB652B3}" dt="2020-03-25T12:16:14.394" v="1283" actId="14100"/>
          <ac:cxnSpMkLst>
            <pc:docMk/>
            <pc:sldMk cId="3241402584" sldId="294"/>
            <ac:cxnSpMk id="17" creationId="{F2A00A59-D52A-4304-9099-EA54588362EB}"/>
          </ac:cxnSpMkLst>
        </pc:cxnChg>
      </pc:sldChg>
      <pc:sldChg chg="addSp delSp modSp mod ord">
        <pc:chgData name="Antonio Osamu Katagiri Tanaka" userId="2c28225e-d492-4964-8551-1b0a3c65dda0" providerId="ADAL" clId="{359B82DA-73F7-4A25-B48F-29509CB652B3}" dt="2020-03-25T14:02:08.889" v="2869" actId="20577"/>
        <pc:sldMkLst>
          <pc:docMk/>
          <pc:sldMk cId="653167617" sldId="295"/>
        </pc:sldMkLst>
        <pc:spChg chg="add mod">
          <ac:chgData name="Antonio Osamu Katagiri Tanaka" userId="2c28225e-d492-4964-8551-1b0a3c65dda0" providerId="ADAL" clId="{359B82DA-73F7-4A25-B48F-29509CB652B3}" dt="2020-03-25T14:01:36.169" v="2838" actId="14100"/>
          <ac:spMkLst>
            <pc:docMk/>
            <pc:sldMk cId="653167617" sldId="295"/>
            <ac:spMk id="5" creationId="{EB44A85E-8005-4615-9E9E-FDD34A9EAEB0}"/>
          </ac:spMkLst>
        </pc:spChg>
        <pc:spChg chg="mod">
          <ac:chgData name="Antonio Osamu Katagiri Tanaka" userId="2c28225e-d492-4964-8551-1b0a3c65dda0" providerId="ADAL" clId="{359B82DA-73F7-4A25-B48F-29509CB652B3}" dt="2020-03-25T14:02:08.889" v="2869" actId="20577"/>
          <ac:spMkLst>
            <pc:docMk/>
            <pc:sldMk cId="653167617" sldId="295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359B82DA-73F7-4A25-B48F-29509CB652B3}" dt="2020-03-25T14:01:51.596" v="2847" actId="14100"/>
          <ac:spMkLst>
            <pc:docMk/>
            <pc:sldMk cId="653167617" sldId="295"/>
            <ac:spMk id="7" creationId="{BB1601EC-208B-46D5-891F-48B2C6EA8050}"/>
          </ac:spMkLst>
        </pc:spChg>
        <pc:spChg chg="add mod">
          <ac:chgData name="Antonio Osamu Katagiri Tanaka" userId="2c28225e-d492-4964-8551-1b0a3c65dda0" providerId="ADAL" clId="{359B82DA-73F7-4A25-B48F-29509CB652B3}" dt="2020-03-25T14:01:57.225" v="2849" actId="1076"/>
          <ac:spMkLst>
            <pc:docMk/>
            <pc:sldMk cId="653167617" sldId="295"/>
            <ac:spMk id="8" creationId="{7A564FC0-10CE-4D74-B9A6-CE8C832B5495}"/>
          </ac:spMkLst>
        </pc:spChg>
        <pc:spChg chg="add mod">
          <ac:chgData name="Antonio Osamu Katagiri Tanaka" userId="2c28225e-d492-4964-8551-1b0a3c65dda0" providerId="ADAL" clId="{359B82DA-73F7-4A25-B48F-29509CB652B3}" dt="2020-03-25T14:01:48.705" v="2845" actId="14100"/>
          <ac:spMkLst>
            <pc:docMk/>
            <pc:sldMk cId="653167617" sldId="295"/>
            <ac:spMk id="9" creationId="{06264035-BAE5-4EB4-9CDC-1C43C8D14FD8}"/>
          </ac:spMkLst>
        </pc:spChg>
        <pc:spChg chg="del">
          <ac:chgData name="Antonio Osamu Katagiri Tanaka" userId="2c28225e-d492-4964-8551-1b0a3c65dda0" providerId="ADAL" clId="{359B82DA-73F7-4A25-B48F-29509CB652B3}" dt="2020-03-25T14:01:03.437" v="2830" actId="478"/>
          <ac:spMkLst>
            <pc:docMk/>
            <pc:sldMk cId="653167617" sldId="295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359B82DA-73F7-4A25-B48F-29509CB652B3}" dt="2020-03-25T14:01:01.067" v="2829" actId="1076"/>
          <ac:picMkLst>
            <pc:docMk/>
            <pc:sldMk cId="653167617" sldId="295"/>
            <ac:picMk id="11266" creationId="{E9EEB76F-134D-497F-8954-0F076AB15528}"/>
          </ac:picMkLst>
        </pc:picChg>
      </pc:sldChg>
      <pc:sldChg chg="delSp modSp del mod">
        <pc:chgData name="Antonio Osamu Katagiri Tanaka" userId="2c28225e-d492-4964-8551-1b0a3c65dda0" providerId="ADAL" clId="{359B82DA-73F7-4A25-B48F-29509CB652B3}" dt="2020-03-25T13:03:16.703" v="1978" actId="2696"/>
        <pc:sldMkLst>
          <pc:docMk/>
          <pc:sldMk cId="929756452" sldId="297"/>
        </pc:sldMkLst>
        <pc:spChg chg="mod">
          <ac:chgData name="Antonio Osamu Katagiri Tanaka" userId="2c28225e-d492-4964-8551-1b0a3c65dda0" providerId="ADAL" clId="{359B82DA-73F7-4A25-B48F-29509CB652B3}" dt="2020-03-25T13:01:29.539" v="1930" actId="20577"/>
          <ac:spMkLst>
            <pc:docMk/>
            <pc:sldMk cId="929756452" sldId="297"/>
            <ac:spMk id="16" creationId="{058A8181-D607-4E69-8D7D-E102A3D0F61A}"/>
          </ac:spMkLst>
        </pc:spChg>
        <pc:spChg chg="mod">
          <ac:chgData name="Antonio Osamu Katagiri Tanaka" userId="2c28225e-d492-4964-8551-1b0a3c65dda0" providerId="ADAL" clId="{359B82DA-73F7-4A25-B48F-29509CB652B3}" dt="2020-03-25T13:01:43.201" v="1933" actId="20577"/>
          <ac:spMkLst>
            <pc:docMk/>
            <pc:sldMk cId="929756452" sldId="297"/>
            <ac:spMk id="17" creationId="{AA8601A9-3018-45E3-906F-A86492F18BB5}"/>
          </ac:spMkLst>
        </pc:spChg>
        <pc:spChg chg="mod topLvl">
          <ac:chgData name="Antonio Osamu Katagiri Tanaka" userId="2c28225e-d492-4964-8551-1b0a3c65dda0" providerId="ADAL" clId="{359B82DA-73F7-4A25-B48F-29509CB652B3}" dt="2020-03-25T12:42:53.131" v="1749" actId="165"/>
          <ac:spMkLst>
            <pc:docMk/>
            <pc:sldMk cId="929756452" sldId="297"/>
            <ac:spMk id="19" creationId="{3A100FAA-5E9A-4597-9E8B-73ABCE0EEF21}"/>
          </ac:spMkLst>
        </pc:spChg>
        <pc:spChg chg="mod topLvl">
          <ac:chgData name="Antonio Osamu Katagiri Tanaka" userId="2c28225e-d492-4964-8551-1b0a3c65dda0" providerId="ADAL" clId="{359B82DA-73F7-4A25-B48F-29509CB652B3}" dt="2020-03-25T12:45:55.154" v="1784"/>
          <ac:spMkLst>
            <pc:docMk/>
            <pc:sldMk cId="929756452" sldId="297"/>
            <ac:spMk id="20" creationId="{2B860E10-7D0F-402F-9E1E-43D1561717CB}"/>
          </ac:spMkLst>
        </pc:spChg>
        <pc:spChg chg="mod topLvl">
          <ac:chgData name="Antonio Osamu Katagiri Tanaka" userId="2c28225e-d492-4964-8551-1b0a3c65dda0" providerId="ADAL" clId="{359B82DA-73F7-4A25-B48F-29509CB652B3}" dt="2020-03-25T12:42:53.131" v="1749" actId="165"/>
          <ac:spMkLst>
            <pc:docMk/>
            <pc:sldMk cId="929756452" sldId="297"/>
            <ac:spMk id="21" creationId="{C8DA6835-B010-482A-89C9-423D6B2D8254}"/>
          </ac:spMkLst>
        </pc:spChg>
        <pc:spChg chg="mod topLvl">
          <ac:chgData name="Antonio Osamu Katagiri Tanaka" userId="2c28225e-d492-4964-8551-1b0a3c65dda0" providerId="ADAL" clId="{359B82DA-73F7-4A25-B48F-29509CB652B3}" dt="2020-03-25T12:42:53.131" v="1749" actId="165"/>
          <ac:spMkLst>
            <pc:docMk/>
            <pc:sldMk cId="929756452" sldId="297"/>
            <ac:spMk id="22" creationId="{3E480925-18F7-4BDA-8B94-650E539F700F}"/>
          </ac:spMkLst>
        </pc:spChg>
        <pc:spChg chg="mod topLvl">
          <ac:chgData name="Antonio Osamu Katagiri Tanaka" userId="2c28225e-d492-4964-8551-1b0a3c65dda0" providerId="ADAL" clId="{359B82DA-73F7-4A25-B48F-29509CB652B3}" dt="2020-03-25T12:42:53.131" v="1749" actId="165"/>
          <ac:spMkLst>
            <pc:docMk/>
            <pc:sldMk cId="929756452" sldId="297"/>
            <ac:spMk id="23" creationId="{A08154BD-3157-42B1-9906-71B2F654D8E2}"/>
          </ac:spMkLst>
        </pc:spChg>
        <pc:spChg chg="mod topLvl">
          <ac:chgData name="Antonio Osamu Katagiri Tanaka" userId="2c28225e-d492-4964-8551-1b0a3c65dda0" providerId="ADAL" clId="{359B82DA-73F7-4A25-B48F-29509CB652B3}" dt="2020-03-25T12:42:53.131" v="1749" actId="165"/>
          <ac:spMkLst>
            <pc:docMk/>
            <pc:sldMk cId="929756452" sldId="297"/>
            <ac:spMk id="25" creationId="{57257417-EEE8-4315-8FB8-6FA0A4A636BE}"/>
          </ac:spMkLst>
        </pc:spChg>
        <pc:spChg chg="del mod topLvl">
          <ac:chgData name="Antonio Osamu Katagiri Tanaka" userId="2c28225e-d492-4964-8551-1b0a3c65dda0" providerId="ADAL" clId="{359B82DA-73F7-4A25-B48F-29509CB652B3}" dt="2020-03-25T12:43:14.566" v="1751" actId="478"/>
          <ac:spMkLst>
            <pc:docMk/>
            <pc:sldMk cId="929756452" sldId="297"/>
            <ac:spMk id="26" creationId="{A44D1BCF-6E3A-484C-BB10-D3782CA125F1}"/>
          </ac:spMkLst>
        </pc:spChg>
        <pc:grpChg chg="del mod">
          <ac:chgData name="Antonio Osamu Katagiri Tanaka" userId="2c28225e-d492-4964-8551-1b0a3c65dda0" providerId="ADAL" clId="{359B82DA-73F7-4A25-B48F-29509CB652B3}" dt="2020-03-25T12:42:53.131" v="1749" actId="165"/>
          <ac:grpSpMkLst>
            <pc:docMk/>
            <pc:sldMk cId="929756452" sldId="297"/>
            <ac:grpSpMk id="2" creationId="{450936CF-92A7-4CED-98C4-FACE05A7E030}"/>
          </ac:grpSpMkLst>
        </pc:grp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0" creationId="{F06883AF-279F-4AB3-A16A-8F4F80879DC7}"/>
          </ac:picMkLst>
        </pc:pic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1" creationId="{F7487F14-B4B0-4900-8030-3095DBC4CD75}"/>
          </ac:picMkLst>
        </pc:pic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2" creationId="{4D647C47-6A8B-456F-AFA3-79B79AC4F6AB}"/>
          </ac:picMkLst>
        </pc:pic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3" creationId="{42B7D2B4-6646-41B3-B830-403FB6484416}"/>
          </ac:picMkLst>
        </pc:pic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4" creationId="{0E809DEB-B14C-4E69-9FAF-E7F27956E3D0}"/>
          </ac:picMkLst>
        </pc:picChg>
        <pc:picChg chg="mod topLvl">
          <ac:chgData name="Antonio Osamu Katagiri Tanaka" userId="2c28225e-d492-4964-8551-1b0a3c65dda0" providerId="ADAL" clId="{359B82DA-73F7-4A25-B48F-29509CB652B3}" dt="2020-03-25T12:43:09.998" v="1750" actId="1366"/>
          <ac:picMkLst>
            <pc:docMk/>
            <pc:sldMk cId="929756452" sldId="297"/>
            <ac:picMk id="15" creationId="{04A01453-BA16-494E-BA08-961C68C20509}"/>
          </ac:picMkLst>
        </pc:picChg>
      </pc:sldChg>
      <pc:sldChg chg="modSp add mod">
        <pc:chgData name="Antonio Osamu Katagiri Tanaka" userId="2c28225e-d492-4964-8551-1b0a3c65dda0" providerId="ADAL" clId="{359B82DA-73F7-4A25-B48F-29509CB652B3}" dt="2020-03-25T13:25:25.571" v="2606" actId="20577"/>
        <pc:sldMkLst>
          <pc:docMk/>
          <pc:sldMk cId="2832688915" sldId="297"/>
        </pc:sldMkLst>
        <pc:spChg chg="mod">
          <ac:chgData name="Antonio Osamu Katagiri Tanaka" userId="2c28225e-d492-4964-8551-1b0a3c65dda0" providerId="ADAL" clId="{359B82DA-73F7-4A25-B48F-29509CB652B3}" dt="2020-03-25T13:25:25.571" v="2606" actId="20577"/>
          <ac:spMkLst>
            <pc:docMk/>
            <pc:sldMk cId="2832688915" sldId="297"/>
            <ac:spMk id="16" creationId="{058A8181-D607-4E69-8D7D-E102A3D0F61A}"/>
          </ac:spMkLst>
        </pc:spChg>
      </pc:sldChg>
      <pc:sldChg chg="add">
        <pc:chgData name="Antonio Osamu Katagiri Tanaka" userId="2c28225e-d492-4964-8551-1b0a3c65dda0" providerId="ADAL" clId="{359B82DA-73F7-4A25-B48F-29509CB652B3}" dt="2020-03-25T13:04:53.883" v="1995"/>
        <pc:sldMkLst>
          <pc:docMk/>
          <pc:sldMk cId="1225568148" sldId="300"/>
        </pc:sldMkLst>
      </pc:sldChg>
      <pc:sldChg chg="addSp delSp modSp del mod">
        <pc:chgData name="Antonio Osamu Katagiri Tanaka" userId="2c28225e-d492-4964-8551-1b0a3c65dda0" providerId="ADAL" clId="{359B82DA-73F7-4A25-B48F-29509CB652B3}" dt="2020-03-25T13:04:49.825" v="1994" actId="2696"/>
        <pc:sldMkLst>
          <pc:docMk/>
          <pc:sldMk cId="4132650726" sldId="300"/>
        </pc:sldMkLst>
        <pc:spChg chg="add del mod">
          <ac:chgData name="Antonio Osamu Katagiri Tanaka" userId="2c28225e-d492-4964-8551-1b0a3c65dda0" providerId="ADAL" clId="{359B82DA-73F7-4A25-B48F-29509CB652B3}" dt="2020-03-25T13:03:44.999" v="1982" actId="478"/>
          <ac:spMkLst>
            <pc:docMk/>
            <pc:sldMk cId="4132650726" sldId="300"/>
            <ac:spMk id="4" creationId="{B0898EE6-3A7C-4E73-A6FA-A59931E1A08D}"/>
          </ac:spMkLst>
        </pc:spChg>
        <pc:spChg chg="add del mod">
          <ac:chgData name="Antonio Osamu Katagiri Tanaka" userId="2c28225e-d492-4964-8551-1b0a3c65dda0" providerId="ADAL" clId="{359B82DA-73F7-4A25-B48F-29509CB652B3}" dt="2020-03-25T13:04:42.080" v="1993" actId="255"/>
          <ac:spMkLst>
            <pc:docMk/>
            <pc:sldMk cId="4132650726" sldId="30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359B82DA-73F7-4A25-B48F-29509CB652B3}" dt="2020-03-25T13:03:48.995" v="1983" actId="478"/>
          <ac:spMkLst>
            <pc:docMk/>
            <pc:sldMk cId="4132650726" sldId="300"/>
            <ac:spMk id="8" creationId="{10A18490-FF10-4506-A9B7-9035551E0C1C}"/>
          </ac:spMkLst>
        </pc:spChg>
        <pc:grpChg chg="add mod">
          <ac:chgData name="Antonio Osamu Katagiri Tanaka" userId="2c28225e-d492-4964-8551-1b0a3c65dda0" providerId="ADAL" clId="{359B82DA-73F7-4A25-B48F-29509CB652B3}" dt="2020-03-25T13:04:23.661" v="1991" actId="1076"/>
          <ac:grpSpMkLst>
            <pc:docMk/>
            <pc:sldMk cId="4132650726" sldId="300"/>
            <ac:grpSpMk id="5" creationId="{AAB8D926-B432-47E2-ACFA-26F3A79C0555}"/>
          </ac:grpSpMkLst>
        </pc:grpChg>
        <pc:graphicFrameChg chg="add del">
          <ac:chgData name="Antonio Osamu Katagiri Tanaka" userId="2c28225e-d492-4964-8551-1b0a3c65dda0" providerId="ADAL" clId="{359B82DA-73F7-4A25-B48F-29509CB652B3}" dt="2020-03-25T13:03:50.981" v="1984" actId="478"/>
          <ac:graphicFrameMkLst>
            <pc:docMk/>
            <pc:sldMk cId="4132650726" sldId="300"/>
            <ac:graphicFrameMk id="2" creationId="{628F21AC-F18F-403B-938F-322BCF8D34D9}"/>
          </ac:graphicFrameMkLst>
        </pc:graphicFrameChg>
        <pc:picChg chg="mod">
          <ac:chgData name="Antonio Osamu Katagiri Tanaka" userId="2c28225e-d492-4964-8551-1b0a3c65dda0" providerId="ADAL" clId="{359B82DA-73F7-4A25-B48F-29509CB652B3}" dt="2020-03-25T13:04:07.369" v="1988" actId="164"/>
          <ac:picMkLst>
            <pc:docMk/>
            <pc:sldMk cId="4132650726" sldId="300"/>
            <ac:picMk id="11" creationId="{BFC494E7-F4EA-41BC-B545-F45DA9655379}"/>
          </ac:picMkLst>
        </pc:picChg>
        <pc:picChg chg="del">
          <ac:chgData name="Antonio Osamu Katagiri Tanaka" userId="2c28225e-d492-4964-8551-1b0a3c65dda0" providerId="ADAL" clId="{359B82DA-73F7-4A25-B48F-29509CB652B3}" dt="2020-03-25T13:03:35.073" v="1980" actId="478"/>
          <ac:picMkLst>
            <pc:docMk/>
            <pc:sldMk cId="4132650726" sldId="300"/>
            <ac:picMk id="13" creationId="{029B65AB-5F27-459B-8BE4-6EB9FA1EBCF7}"/>
          </ac:picMkLst>
        </pc:picChg>
        <pc:picChg chg="mod">
          <ac:chgData name="Antonio Osamu Katagiri Tanaka" userId="2c28225e-d492-4964-8551-1b0a3c65dda0" providerId="ADAL" clId="{359B82DA-73F7-4A25-B48F-29509CB652B3}" dt="2020-03-25T13:04:07.369" v="1988" actId="164"/>
          <ac:picMkLst>
            <pc:docMk/>
            <pc:sldMk cId="4132650726" sldId="300"/>
            <ac:picMk id="15" creationId="{7F208A82-C87F-4BE8-81AA-DA1E5341CC69}"/>
          </ac:picMkLst>
        </pc:picChg>
      </pc:sldChg>
      <pc:sldChg chg="modSp mod">
        <pc:chgData name="Antonio Osamu Katagiri Tanaka" userId="2c28225e-d492-4964-8551-1b0a3c65dda0" providerId="ADAL" clId="{359B82DA-73F7-4A25-B48F-29509CB652B3}" dt="2020-03-25T12:26:33.953" v="1416" actId="255"/>
        <pc:sldMkLst>
          <pc:docMk/>
          <pc:sldMk cId="634909366" sldId="302"/>
        </pc:sldMkLst>
        <pc:spChg chg="mod">
          <ac:chgData name="Antonio Osamu Katagiri Tanaka" userId="2c28225e-d492-4964-8551-1b0a3c65dda0" providerId="ADAL" clId="{359B82DA-73F7-4A25-B48F-29509CB652B3}" dt="2020-03-25T12:26:33.953" v="1416" actId="255"/>
          <ac:spMkLst>
            <pc:docMk/>
            <pc:sldMk cId="634909366" sldId="302"/>
            <ac:spMk id="6" creationId="{438892A2-F58C-479B-93B3-BDD2A80D348B}"/>
          </ac:spMkLst>
        </pc:spChg>
      </pc:sldChg>
      <pc:sldChg chg="del">
        <pc:chgData name="Antonio Osamu Katagiri Tanaka" userId="2c28225e-d492-4964-8551-1b0a3c65dda0" providerId="ADAL" clId="{359B82DA-73F7-4A25-B48F-29509CB652B3}" dt="2020-03-25T14:00:40.718" v="2822" actId="47"/>
        <pc:sldMkLst>
          <pc:docMk/>
          <pc:sldMk cId="2195797574" sldId="303"/>
        </pc:sldMkLst>
      </pc:sldChg>
      <pc:sldChg chg="addSp delSp modSp add mod setBg">
        <pc:chgData name="Antonio Osamu Katagiri Tanaka" userId="2c28225e-d492-4964-8551-1b0a3c65dda0" providerId="ADAL" clId="{359B82DA-73F7-4A25-B48F-29509CB652B3}" dt="2020-03-25T13:53:09.059" v="2817" actId="1076"/>
        <pc:sldMkLst>
          <pc:docMk/>
          <pc:sldMk cId="3939535500" sldId="304"/>
        </pc:sldMkLst>
        <pc:spChg chg="add mod">
          <ac:chgData name="Antonio Osamu Katagiri Tanaka" userId="2c28225e-d492-4964-8551-1b0a3c65dda0" providerId="ADAL" clId="{359B82DA-73F7-4A25-B48F-29509CB652B3}" dt="2020-03-25T04:59:44.545" v="288" actId="14100"/>
          <ac:spMkLst>
            <pc:docMk/>
            <pc:sldMk cId="3939535500" sldId="304"/>
            <ac:spMk id="2" creationId="{1D8A2DEE-4A15-4AEA-8391-90289A5C367C}"/>
          </ac:spMkLst>
        </pc:spChg>
        <pc:spChg chg="add del mod">
          <ac:chgData name="Antonio Osamu Katagiri Tanaka" userId="2c28225e-d492-4964-8551-1b0a3c65dda0" providerId="ADAL" clId="{359B82DA-73F7-4A25-B48F-29509CB652B3}" dt="2020-03-25T13:52:59.532" v="2816" actId="478"/>
          <ac:spMkLst>
            <pc:docMk/>
            <pc:sldMk cId="3939535500" sldId="304"/>
            <ac:spMk id="4" creationId="{AE804377-74EE-4A42-BCE3-7AF18B864879}"/>
          </ac:spMkLst>
        </pc:spChg>
        <pc:spChg chg="del mod">
          <ac:chgData name="Antonio Osamu Katagiri Tanaka" userId="2c28225e-d492-4964-8551-1b0a3c65dda0" providerId="ADAL" clId="{359B82DA-73F7-4A25-B48F-29509CB652B3}" dt="2020-03-25T13:52:57.724" v="2815" actId="478"/>
          <ac:spMkLst>
            <pc:docMk/>
            <pc:sldMk cId="3939535500" sldId="304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359B82DA-73F7-4A25-B48F-29509CB652B3}" dt="2020-03-25T04:59:48.391" v="290" actId="1076"/>
          <ac:spMkLst>
            <pc:docMk/>
            <pc:sldMk cId="3939535500" sldId="304"/>
            <ac:spMk id="7" creationId="{7355CA7D-A049-4ABD-8EB3-188011DA3C13}"/>
          </ac:spMkLst>
        </pc:spChg>
        <pc:spChg chg="add mod">
          <ac:chgData name="Antonio Osamu Katagiri Tanaka" userId="2c28225e-d492-4964-8551-1b0a3c65dda0" providerId="ADAL" clId="{359B82DA-73F7-4A25-B48F-29509CB652B3}" dt="2020-03-25T04:59:58.148" v="292" actId="1076"/>
          <ac:spMkLst>
            <pc:docMk/>
            <pc:sldMk cId="3939535500" sldId="304"/>
            <ac:spMk id="8" creationId="{75C33DA8-8B54-401E-9646-B7D92F141A81}"/>
          </ac:spMkLst>
        </pc:spChg>
        <pc:spChg chg="add mod">
          <ac:chgData name="Antonio Osamu Katagiri Tanaka" userId="2c28225e-d492-4964-8551-1b0a3c65dda0" providerId="ADAL" clId="{359B82DA-73F7-4A25-B48F-29509CB652B3}" dt="2020-03-25T05:00:09.487" v="294" actId="1076"/>
          <ac:spMkLst>
            <pc:docMk/>
            <pc:sldMk cId="3939535500" sldId="304"/>
            <ac:spMk id="9" creationId="{077084AB-C734-4529-99BD-31166F1CC24E}"/>
          </ac:spMkLst>
        </pc:spChg>
        <pc:spChg chg="add mod">
          <ac:chgData name="Antonio Osamu Katagiri Tanaka" userId="2c28225e-d492-4964-8551-1b0a3c65dda0" providerId="ADAL" clId="{359B82DA-73F7-4A25-B48F-29509CB652B3}" dt="2020-03-25T05:00:34.840" v="298" actId="1076"/>
          <ac:spMkLst>
            <pc:docMk/>
            <pc:sldMk cId="3939535500" sldId="304"/>
            <ac:spMk id="10" creationId="{5B358E11-D807-4B51-B9A4-A13FF99584AA}"/>
          </ac:spMkLst>
        </pc:spChg>
        <pc:spChg chg="add mod">
          <ac:chgData name="Antonio Osamu Katagiri Tanaka" userId="2c28225e-d492-4964-8551-1b0a3c65dda0" providerId="ADAL" clId="{359B82DA-73F7-4A25-B48F-29509CB652B3}" dt="2020-03-25T05:01:00.974" v="302" actId="1076"/>
          <ac:spMkLst>
            <pc:docMk/>
            <pc:sldMk cId="3939535500" sldId="304"/>
            <ac:spMk id="11" creationId="{06C4528C-3349-40B2-A51F-1B483A0818A2}"/>
          </ac:spMkLst>
        </pc:spChg>
        <pc:spChg chg="mod">
          <ac:chgData name="Antonio Osamu Katagiri Tanaka" userId="2c28225e-d492-4964-8551-1b0a3c65dda0" providerId="ADAL" clId="{359B82DA-73F7-4A25-B48F-29509CB652B3}" dt="2020-03-25T13:53:09.059" v="2817" actId="1076"/>
          <ac:spMkLst>
            <pc:docMk/>
            <pc:sldMk cId="3939535500" sldId="304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359B82DA-73F7-4A25-B48F-29509CB652B3}" dt="2020-03-25T04:58:21.459" v="207" actId="207"/>
          <ac:picMkLst>
            <pc:docMk/>
            <pc:sldMk cId="3939535500" sldId="304"/>
            <ac:picMk id="2050" creationId="{59549EE5-88A7-490E-9F43-A54FA204BE15}"/>
          </ac:picMkLst>
        </pc:picChg>
      </pc:sldChg>
      <pc:sldChg chg="addSp delSp modSp add mod">
        <pc:chgData name="Antonio Osamu Katagiri Tanaka" userId="2c28225e-d492-4964-8551-1b0a3c65dda0" providerId="ADAL" clId="{359B82DA-73F7-4A25-B48F-29509CB652B3}" dt="2020-03-25T11:55:41.314" v="911" actId="14100"/>
        <pc:sldMkLst>
          <pc:docMk/>
          <pc:sldMk cId="3835031099" sldId="305"/>
        </pc:sldMkLst>
        <pc:spChg chg="add mod">
          <ac:chgData name="Antonio Osamu Katagiri Tanaka" userId="2c28225e-d492-4964-8551-1b0a3c65dda0" providerId="ADAL" clId="{359B82DA-73F7-4A25-B48F-29509CB652B3}" dt="2020-03-25T11:53:24.235" v="878" actId="1076"/>
          <ac:spMkLst>
            <pc:docMk/>
            <pc:sldMk cId="3835031099" sldId="305"/>
            <ac:spMk id="2" creationId="{93422223-1E12-48CD-8314-B9186BD9D37F}"/>
          </ac:spMkLst>
        </pc:spChg>
        <pc:spChg chg="mod">
          <ac:chgData name="Antonio Osamu Katagiri Tanaka" userId="2c28225e-d492-4964-8551-1b0a3c65dda0" providerId="ADAL" clId="{359B82DA-73F7-4A25-B48F-29509CB652B3}" dt="2020-03-25T11:28:35.458" v="455" actId="404"/>
          <ac:spMkLst>
            <pc:docMk/>
            <pc:sldMk cId="3835031099" sldId="305"/>
            <ac:spMk id="6" creationId="{438892A2-F58C-479B-93B3-BDD2A80D348B}"/>
          </ac:spMkLst>
        </pc:spChg>
        <pc:spChg chg="add mod topLvl">
          <ac:chgData name="Antonio Osamu Katagiri Tanaka" userId="2c28225e-d492-4964-8551-1b0a3c65dda0" providerId="ADAL" clId="{359B82DA-73F7-4A25-B48F-29509CB652B3}" dt="2020-03-25T11:55:41.314" v="911" actId="14100"/>
          <ac:spMkLst>
            <pc:docMk/>
            <pc:sldMk cId="3835031099" sldId="305"/>
            <ac:spMk id="7" creationId="{584182EE-3531-458D-9877-6CBCAAADAF00}"/>
          </ac:spMkLst>
        </pc:spChg>
        <pc:spChg chg="mod topLvl">
          <ac:chgData name="Antonio Osamu Katagiri Tanaka" userId="2c28225e-d492-4964-8551-1b0a3c65dda0" providerId="ADAL" clId="{359B82DA-73F7-4A25-B48F-29509CB652B3}" dt="2020-03-25T11:55:38.072" v="910" actId="14100"/>
          <ac:spMkLst>
            <pc:docMk/>
            <pc:sldMk cId="3835031099" sldId="305"/>
            <ac:spMk id="14" creationId="{B1FDEF3E-1872-41D3-A841-FBE14801F476}"/>
          </ac:spMkLst>
        </pc:spChg>
        <pc:grpChg chg="add del mod">
          <ac:chgData name="Antonio Osamu Katagiri Tanaka" userId="2c28225e-d492-4964-8551-1b0a3c65dda0" providerId="ADAL" clId="{359B82DA-73F7-4A25-B48F-29509CB652B3}" dt="2020-03-25T11:44:46.543" v="759" actId="165"/>
          <ac:grpSpMkLst>
            <pc:docMk/>
            <pc:sldMk cId="3835031099" sldId="305"/>
            <ac:grpSpMk id="3" creationId="{E03578C1-AF66-47A8-BB49-59A3376F3B8D}"/>
          </ac:grpSpMkLst>
        </pc:grpChg>
        <pc:picChg chg="add del">
          <ac:chgData name="Antonio Osamu Katagiri Tanaka" userId="2c28225e-d492-4964-8551-1b0a3c65dda0" providerId="ADAL" clId="{359B82DA-73F7-4A25-B48F-29509CB652B3}" dt="2020-03-25T11:23:52.521" v="343" actId="478"/>
          <ac:picMkLst>
            <pc:docMk/>
            <pc:sldMk cId="3835031099" sldId="305"/>
            <ac:picMk id="3074" creationId="{1A7ACCA9-F557-4A73-A9D2-4B143B3F3444}"/>
          </ac:picMkLst>
        </pc:picChg>
        <pc:picChg chg="add mod topLvl">
          <ac:chgData name="Antonio Osamu Katagiri Tanaka" userId="2c28225e-d492-4964-8551-1b0a3c65dda0" providerId="ADAL" clId="{359B82DA-73F7-4A25-B48F-29509CB652B3}" dt="2020-03-25T11:44:46.543" v="759" actId="165"/>
          <ac:picMkLst>
            <pc:docMk/>
            <pc:sldMk cId="3835031099" sldId="305"/>
            <ac:picMk id="3076" creationId="{FECC27C6-CFB6-4179-9E14-DE6A7473E86D}"/>
          </ac:picMkLst>
        </pc:picChg>
      </pc:sldChg>
      <pc:sldChg chg="addSp delSp modSp add mod">
        <pc:chgData name="Antonio Osamu Katagiri Tanaka" userId="2c28225e-d492-4964-8551-1b0a3c65dda0" providerId="ADAL" clId="{359B82DA-73F7-4A25-B48F-29509CB652B3}" dt="2020-03-25T11:53:53.789" v="884" actId="6549"/>
        <pc:sldMkLst>
          <pc:docMk/>
          <pc:sldMk cId="3066905144" sldId="306"/>
        </pc:sldMkLst>
        <pc:spChg chg="add mod">
          <ac:chgData name="Antonio Osamu Katagiri Tanaka" userId="2c28225e-d492-4964-8551-1b0a3c65dda0" providerId="ADAL" clId="{359B82DA-73F7-4A25-B48F-29509CB652B3}" dt="2020-03-25T11:52:40.018" v="871" actId="14100"/>
          <ac:spMkLst>
            <pc:docMk/>
            <pc:sldMk cId="3066905144" sldId="306"/>
            <ac:spMk id="4" creationId="{1369C11A-F0F7-491C-9D73-0EF086E18D12}"/>
          </ac:spMkLst>
        </pc:spChg>
        <pc:spChg chg="mod">
          <ac:chgData name="Antonio Osamu Katagiri Tanaka" userId="2c28225e-d492-4964-8551-1b0a3c65dda0" providerId="ADAL" clId="{359B82DA-73F7-4A25-B48F-29509CB652B3}" dt="2020-03-25T11:49:45.413" v="852" actId="20577"/>
          <ac:spMkLst>
            <pc:docMk/>
            <pc:sldMk cId="3066905144" sldId="306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359B82DA-73F7-4A25-B48F-29509CB652B3}" dt="2020-03-25T11:52:48.815" v="873" actId="1076"/>
          <ac:spMkLst>
            <pc:docMk/>
            <pc:sldMk cId="3066905144" sldId="306"/>
            <ac:spMk id="7" creationId="{5F8094AB-7E7E-4FE5-8329-27A6BB2D65F3}"/>
          </ac:spMkLst>
        </pc:spChg>
        <pc:spChg chg="add mod ord">
          <ac:chgData name="Antonio Osamu Katagiri Tanaka" userId="2c28225e-d492-4964-8551-1b0a3c65dda0" providerId="ADAL" clId="{359B82DA-73F7-4A25-B48F-29509CB652B3}" dt="2020-03-25T11:53:06.232" v="877" actId="167"/>
          <ac:spMkLst>
            <pc:docMk/>
            <pc:sldMk cId="3066905144" sldId="306"/>
            <ac:spMk id="8" creationId="{42330B66-E4F8-4C91-B5E0-8D7300461ECE}"/>
          </ac:spMkLst>
        </pc:spChg>
        <pc:spChg chg="add mod">
          <ac:chgData name="Antonio Osamu Katagiri Tanaka" userId="2c28225e-d492-4964-8551-1b0a3c65dda0" providerId="ADAL" clId="{359B82DA-73F7-4A25-B48F-29509CB652B3}" dt="2020-03-25T11:53:53.789" v="884" actId="6549"/>
          <ac:spMkLst>
            <pc:docMk/>
            <pc:sldMk cId="3066905144" sldId="306"/>
            <ac:spMk id="9" creationId="{0DC6FD61-E556-426A-B4A4-835823939E70}"/>
          </ac:spMkLst>
        </pc:spChg>
        <pc:spChg chg="del mod">
          <ac:chgData name="Antonio Osamu Katagiri Tanaka" userId="2c28225e-d492-4964-8551-1b0a3c65dda0" providerId="ADAL" clId="{359B82DA-73F7-4A25-B48F-29509CB652B3}" dt="2020-03-25T11:51:58.869" v="865" actId="478"/>
          <ac:spMkLst>
            <pc:docMk/>
            <pc:sldMk cId="3066905144" sldId="306"/>
            <ac:spMk id="14" creationId="{B1FDEF3E-1872-41D3-A841-FBE14801F476}"/>
          </ac:spMkLst>
        </pc:spChg>
        <pc:picChg chg="add mod modCrop">
          <ac:chgData name="Antonio Osamu Katagiri Tanaka" userId="2c28225e-d492-4964-8551-1b0a3c65dda0" providerId="ADAL" clId="{359B82DA-73F7-4A25-B48F-29509CB652B3}" dt="2020-03-25T11:52:18.376" v="866" actId="1076"/>
          <ac:picMkLst>
            <pc:docMk/>
            <pc:sldMk cId="3066905144" sldId="306"/>
            <ac:picMk id="2" creationId="{B1EC98DA-A4BB-4C5F-B0E4-A455CE1B389C}"/>
          </ac:picMkLst>
        </pc:picChg>
        <pc:picChg chg="add mod modCrop">
          <ac:chgData name="Antonio Osamu Katagiri Tanaka" userId="2c28225e-d492-4964-8551-1b0a3c65dda0" providerId="ADAL" clId="{359B82DA-73F7-4A25-B48F-29509CB652B3}" dt="2020-03-25T11:52:18.376" v="866" actId="1076"/>
          <ac:picMkLst>
            <pc:docMk/>
            <pc:sldMk cId="3066905144" sldId="306"/>
            <ac:picMk id="3" creationId="{C409019F-1A71-4F46-A398-D2B422642D11}"/>
          </ac:picMkLst>
        </pc:picChg>
      </pc:sldChg>
      <pc:sldChg chg="add del">
        <pc:chgData name="Antonio Osamu Katagiri Tanaka" userId="2c28225e-d492-4964-8551-1b0a3c65dda0" providerId="ADAL" clId="{359B82DA-73F7-4A25-B48F-29509CB652B3}" dt="2020-03-25T12:01:38.965" v="968" actId="47"/>
        <pc:sldMkLst>
          <pc:docMk/>
          <pc:sldMk cId="3450665226" sldId="307"/>
        </pc:sldMkLst>
      </pc:sldChg>
      <pc:sldChg chg="addSp delSp modSp add mod">
        <pc:chgData name="Antonio Osamu Katagiri Tanaka" userId="2c28225e-d492-4964-8551-1b0a3c65dda0" providerId="ADAL" clId="{359B82DA-73F7-4A25-B48F-29509CB652B3}" dt="2020-03-25T12:12:29.020" v="1223" actId="255"/>
        <pc:sldMkLst>
          <pc:docMk/>
          <pc:sldMk cId="1782516080" sldId="308"/>
        </pc:sldMkLst>
        <pc:spChg chg="mod">
          <ac:chgData name="Antonio Osamu Katagiri Tanaka" userId="2c28225e-d492-4964-8551-1b0a3c65dda0" providerId="ADAL" clId="{359B82DA-73F7-4A25-B48F-29509CB652B3}" dt="2020-03-25T12:10:02.001" v="1174" actId="20577"/>
          <ac:spMkLst>
            <pc:docMk/>
            <pc:sldMk cId="1782516080" sldId="308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359B82DA-73F7-4A25-B48F-29509CB652B3}" dt="2020-03-25T12:02:11.196" v="974" actId="478"/>
          <ac:spMkLst>
            <pc:docMk/>
            <pc:sldMk cId="1782516080" sldId="308"/>
            <ac:spMk id="21" creationId="{0CEE1CA5-8356-41C0-BB80-CF7528B649CE}"/>
          </ac:spMkLst>
        </pc:spChg>
        <pc:spChg chg="add mod">
          <ac:chgData name="Antonio Osamu Katagiri Tanaka" userId="2c28225e-d492-4964-8551-1b0a3c65dda0" providerId="ADAL" clId="{359B82DA-73F7-4A25-B48F-29509CB652B3}" dt="2020-03-25T12:12:29.020" v="1223" actId="255"/>
          <ac:spMkLst>
            <pc:docMk/>
            <pc:sldMk cId="1782516080" sldId="308"/>
            <ac:spMk id="23" creationId="{C152B692-63B5-4905-BC8A-80E41D85F5A5}"/>
          </ac:spMkLst>
        </pc:spChg>
        <pc:spChg chg="add mod">
          <ac:chgData name="Antonio Osamu Katagiri Tanaka" userId="2c28225e-d492-4964-8551-1b0a3c65dda0" providerId="ADAL" clId="{359B82DA-73F7-4A25-B48F-29509CB652B3}" dt="2020-03-25T12:10:53.977" v="1213" actId="1076"/>
          <ac:spMkLst>
            <pc:docMk/>
            <pc:sldMk cId="1782516080" sldId="308"/>
            <ac:spMk id="24" creationId="{92C3DB92-29AC-4701-8CD2-1475950173D5}"/>
          </ac:spMkLst>
        </pc:spChg>
        <pc:spChg chg="add mod">
          <ac:chgData name="Antonio Osamu Katagiri Tanaka" userId="2c28225e-d492-4964-8551-1b0a3c65dda0" providerId="ADAL" clId="{359B82DA-73F7-4A25-B48F-29509CB652B3}" dt="2020-03-25T12:11:49.025" v="1220" actId="6549"/>
          <ac:spMkLst>
            <pc:docMk/>
            <pc:sldMk cId="1782516080" sldId="308"/>
            <ac:spMk id="25" creationId="{02965F79-8859-4AD4-A85F-F221E388AE03}"/>
          </ac:spMkLst>
        </pc:spChg>
        <pc:grpChg chg="del">
          <ac:chgData name="Antonio Osamu Katagiri Tanaka" userId="2c28225e-d492-4964-8551-1b0a3c65dda0" providerId="ADAL" clId="{359B82DA-73F7-4A25-B48F-29509CB652B3}" dt="2020-03-25T12:02:03.852" v="973" actId="478"/>
          <ac:grpSpMkLst>
            <pc:docMk/>
            <pc:sldMk cId="1782516080" sldId="308"/>
            <ac:grpSpMk id="8" creationId="{FB3C89A7-EC71-4D3D-94C6-EFBC89BDCA7A}"/>
          </ac:grpSpMkLst>
        </pc:grpChg>
        <pc:picChg chg="add mod">
          <ac:chgData name="Antonio Osamu Katagiri Tanaka" userId="2c28225e-d492-4964-8551-1b0a3c65dda0" providerId="ADAL" clId="{359B82DA-73F7-4A25-B48F-29509CB652B3}" dt="2020-03-25T12:10:45.363" v="1211" actId="1076"/>
          <ac:picMkLst>
            <pc:docMk/>
            <pc:sldMk cId="1782516080" sldId="308"/>
            <ac:picMk id="9" creationId="{43BF872D-8355-4779-B731-1AEEB6E65B07}"/>
          </ac:picMkLst>
        </pc:picChg>
      </pc:sldChg>
      <pc:sldChg chg="addSp delSp modSp add del mod">
        <pc:chgData name="Antonio Osamu Katagiri Tanaka" userId="2c28225e-d492-4964-8551-1b0a3c65dda0" providerId="ADAL" clId="{359B82DA-73F7-4A25-B48F-29509CB652B3}" dt="2020-03-25T12:01:32.418" v="966"/>
        <pc:sldMkLst>
          <pc:docMk/>
          <pc:sldMk cId="3925332668" sldId="308"/>
        </pc:sldMkLst>
        <pc:spChg chg="mod">
          <ac:chgData name="Antonio Osamu Katagiri Tanaka" userId="2c28225e-d492-4964-8551-1b0a3c65dda0" providerId="ADAL" clId="{359B82DA-73F7-4A25-B48F-29509CB652B3}" dt="2020-03-25T12:01:26.636" v="954" actId="20577"/>
          <ac:spMkLst>
            <pc:docMk/>
            <pc:sldMk cId="3925332668" sldId="308"/>
            <ac:spMk id="4" creationId="{23CA3BA7-A896-4052-9466-999A4F333A5D}"/>
          </ac:spMkLst>
        </pc:spChg>
        <pc:spChg chg="mod">
          <ac:chgData name="Antonio Osamu Katagiri Tanaka" userId="2c28225e-d492-4964-8551-1b0a3c65dda0" providerId="ADAL" clId="{359B82DA-73F7-4A25-B48F-29509CB652B3}" dt="2020-03-25T12:01:30.154" v="964" actId="20577"/>
          <ac:spMkLst>
            <pc:docMk/>
            <pc:sldMk cId="3925332668" sldId="308"/>
            <ac:spMk id="6" creationId="{438892A2-F58C-479B-93B3-BDD2A80D348B}"/>
          </ac:spMkLst>
        </pc:spChg>
        <pc:cxnChg chg="add del">
          <ac:chgData name="Antonio Osamu Katagiri Tanaka" userId="2c28225e-d492-4964-8551-1b0a3c65dda0" providerId="ADAL" clId="{359B82DA-73F7-4A25-B48F-29509CB652B3}" dt="2020-03-25T12:01:26.891" v="955" actId="478"/>
          <ac:cxnSpMkLst>
            <pc:docMk/>
            <pc:sldMk cId="3925332668" sldId="308"/>
            <ac:cxnSpMk id="9" creationId="{5D4B9E4C-551E-488A-BE2C-0BFFA689BC3A}"/>
          </ac:cxnSpMkLst>
        </pc:cxnChg>
      </pc:sldChg>
      <pc:sldChg chg="addSp delSp modSp add mod">
        <pc:chgData name="Antonio Osamu Katagiri Tanaka" userId="2c28225e-d492-4964-8551-1b0a3c65dda0" providerId="ADAL" clId="{359B82DA-73F7-4A25-B48F-29509CB652B3}" dt="2020-03-25T14:00:45.500" v="2824"/>
        <pc:sldMkLst>
          <pc:docMk/>
          <pc:sldMk cId="924995380" sldId="309"/>
        </pc:sldMkLst>
        <pc:spChg chg="mod">
          <ac:chgData name="Antonio Osamu Katagiri Tanaka" userId="2c28225e-d492-4964-8551-1b0a3c65dda0" providerId="ADAL" clId="{359B82DA-73F7-4A25-B48F-29509CB652B3}" dt="2020-03-25T12:23:54.950" v="1379" actId="1076"/>
          <ac:spMkLst>
            <pc:docMk/>
            <pc:sldMk cId="924995380" sldId="309"/>
            <ac:spMk id="12" creationId="{FB0E9267-2C23-48C8-9C95-FAE8FAAB0741}"/>
          </ac:spMkLst>
        </pc:spChg>
        <pc:spChg chg="add mod">
          <ac:chgData name="Antonio Osamu Katagiri Tanaka" userId="2c28225e-d492-4964-8551-1b0a3c65dda0" providerId="ADAL" clId="{359B82DA-73F7-4A25-B48F-29509CB652B3}" dt="2020-03-25T12:25:28.151" v="1412" actId="255"/>
          <ac:spMkLst>
            <pc:docMk/>
            <pc:sldMk cId="924995380" sldId="309"/>
            <ac:spMk id="14" creationId="{13F107D5-593F-44C3-942F-0DE14D49B47B}"/>
          </ac:spMkLst>
        </pc:spChg>
        <pc:spChg chg="mod">
          <ac:chgData name="Antonio Osamu Katagiri Tanaka" userId="2c28225e-d492-4964-8551-1b0a3c65dda0" providerId="ADAL" clId="{359B82DA-73F7-4A25-B48F-29509CB652B3}" dt="2020-03-25T12:24:01.273" v="1380" actId="1076"/>
          <ac:spMkLst>
            <pc:docMk/>
            <pc:sldMk cId="924995380" sldId="309"/>
            <ac:spMk id="16" creationId="{83941588-E730-4DE1-9F55-6BFF98E57E81}"/>
          </ac:spMkLst>
        </pc:spChg>
        <pc:spChg chg="mod">
          <ac:chgData name="Antonio Osamu Katagiri Tanaka" userId="2c28225e-d492-4964-8551-1b0a3c65dda0" providerId="ADAL" clId="{359B82DA-73F7-4A25-B48F-29509CB652B3}" dt="2020-03-25T12:24:01.273" v="1380" actId="1076"/>
          <ac:spMkLst>
            <pc:docMk/>
            <pc:sldMk cId="924995380" sldId="309"/>
            <ac:spMk id="17" creationId="{A56A3043-CBCF-4046-B8C5-5B14ED5951D8}"/>
          </ac:spMkLst>
        </pc:spChg>
        <pc:grpChg chg="mod">
          <ac:chgData name="Antonio Osamu Katagiri Tanaka" userId="2c28225e-d492-4964-8551-1b0a3c65dda0" providerId="ADAL" clId="{359B82DA-73F7-4A25-B48F-29509CB652B3}" dt="2020-03-25T12:23:54.950" v="1379" actId="1076"/>
          <ac:grpSpMkLst>
            <pc:docMk/>
            <pc:sldMk cId="924995380" sldId="309"/>
            <ac:grpSpMk id="11" creationId="{3FBC5423-B427-493F-9270-155D9D48A767}"/>
          </ac:grpSpMkLst>
        </pc:grpChg>
        <pc:picChg chg="mod">
          <ac:chgData name="Antonio Osamu Katagiri Tanaka" userId="2c28225e-d492-4964-8551-1b0a3c65dda0" providerId="ADAL" clId="{359B82DA-73F7-4A25-B48F-29509CB652B3}" dt="2020-03-25T12:24:01.273" v="1380" actId="1076"/>
          <ac:picMkLst>
            <pc:docMk/>
            <pc:sldMk cId="924995380" sldId="309"/>
            <ac:picMk id="2" creationId="{A9975785-50E5-4EB4-8722-5F801FE25197}"/>
          </ac:picMkLst>
        </pc:picChg>
        <pc:picChg chg="del">
          <ac:chgData name="Antonio Osamu Katagiri Tanaka" userId="2c28225e-d492-4964-8551-1b0a3c65dda0" providerId="ADAL" clId="{359B82DA-73F7-4A25-B48F-29509CB652B3}" dt="2020-03-25T12:23:32.297" v="1377" actId="478"/>
          <ac:picMkLst>
            <pc:docMk/>
            <pc:sldMk cId="924995380" sldId="309"/>
            <ac:picMk id="4" creationId="{D9B3D2AB-8C88-48FF-B7C6-E944F62559FF}"/>
          </ac:picMkLst>
        </pc:picChg>
        <pc:picChg chg="mod">
          <ac:chgData name="Antonio Osamu Katagiri Tanaka" userId="2c28225e-d492-4964-8551-1b0a3c65dda0" providerId="ADAL" clId="{359B82DA-73F7-4A25-B48F-29509CB652B3}" dt="2020-03-25T12:24:01.273" v="1380" actId="1076"/>
          <ac:picMkLst>
            <pc:docMk/>
            <pc:sldMk cId="924995380" sldId="309"/>
            <ac:picMk id="13" creationId="{EB5ED9C9-656C-44B9-B2EE-424CADE9C2A1}"/>
          </ac:picMkLst>
        </pc:picChg>
        <pc:picChg chg="mod">
          <ac:chgData name="Antonio Osamu Katagiri Tanaka" userId="2c28225e-d492-4964-8551-1b0a3c65dda0" providerId="ADAL" clId="{359B82DA-73F7-4A25-B48F-29509CB652B3}" dt="2020-03-25T12:24:01.273" v="1380" actId="1076"/>
          <ac:picMkLst>
            <pc:docMk/>
            <pc:sldMk cId="924995380" sldId="309"/>
            <ac:picMk id="15" creationId="{7A265108-D9B0-4EB2-9B2C-D9CB8F557DB8}"/>
          </ac:picMkLst>
        </pc:picChg>
        <pc:picChg chg="del">
          <ac:chgData name="Antonio Osamu Katagiri Tanaka" userId="2c28225e-d492-4964-8551-1b0a3c65dda0" providerId="ADAL" clId="{359B82DA-73F7-4A25-B48F-29509CB652B3}" dt="2020-03-25T12:23:30.687" v="1376" actId="478"/>
          <ac:picMkLst>
            <pc:docMk/>
            <pc:sldMk cId="924995380" sldId="309"/>
            <ac:picMk id="18" creationId="{46FA8A54-C9C5-4C82-951E-1A3D3879C370}"/>
          </ac:picMkLst>
        </pc:picChg>
        <pc:picChg chg="add del">
          <ac:chgData name="Antonio Osamu Katagiri Tanaka" userId="2c28225e-d492-4964-8551-1b0a3c65dda0" providerId="ADAL" clId="{359B82DA-73F7-4A25-B48F-29509CB652B3}" dt="2020-03-25T14:00:45.500" v="2824"/>
          <ac:picMkLst>
            <pc:docMk/>
            <pc:sldMk cId="924995380" sldId="309"/>
            <ac:picMk id="4098" creationId="{C8CE998C-8145-4AB8-9265-A8BEEC0F5BE2}"/>
          </ac:picMkLst>
        </pc:picChg>
      </pc:sldChg>
      <pc:sldChg chg="delSp modSp add del mod">
        <pc:chgData name="Antonio Osamu Katagiri Tanaka" userId="2c28225e-d492-4964-8551-1b0a3c65dda0" providerId="ADAL" clId="{359B82DA-73F7-4A25-B48F-29509CB652B3}" dt="2020-03-25T12:19:09.439" v="1327" actId="47"/>
        <pc:sldMkLst>
          <pc:docMk/>
          <pc:sldMk cId="2048152861" sldId="309"/>
        </pc:sldMkLst>
        <pc:spChg chg="mod">
          <ac:chgData name="Antonio Osamu Katagiri Tanaka" userId="2c28225e-d492-4964-8551-1b0a3c65dda0" providerId="ADAL" clId="{359B82DA-73F7-4A25-B48F-29509CB652B3}" dt="2020-03-25T12:18:45.793" v="1319" actId="122"/>
          <ac:spMkLst>
            <pc:docMk/>
            <pc:sldMk cId="2048152861" sldId="309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359B82DA-73F7-4A25-B48F-29509CB652B3}" dt="2020-03-25T12:18:39.071" v="1317" actId="478"/>
          <ac:spMkLst>
            <pc:docMk/>
            <pc:sldMk cId="2048152861" sldId="309"/>
            <ac:spMk id="14" creationId="{B1FDEF3E-1872-41D3-A841-FBE14801F476}"/>
          </ac:spMkLst>
        </pc:spChg>
      </pc:sldChg>
      <pc:sldChg chg="addSp delSp modSp add mod">
        <pc:chgData name="Antonio Osamu Katagiri Tanaka" userId="2c28225e-d492-4964-8551-1b0a3c65dda0" providerId="ADAL" clId="{359B82DA-73F7-4A25-B48F-29509CB652B3}" dt="2020-03-25T13:25:51.832" v="2608"/>
        <pc:sldMkLst>
          <pc:docMk/>
          <pc:sldMk cId="946643961" sldId="310"/>
        </pc:sldMkLst>
        <pc:spChg chg="del">
          <ac:chgData name="Antonio Osamu Katagiri Tanaka" userId="2c28225e-d492-4964-8551-1b0a3c65dda0" providerId="ADAL" clId="{359B82DA-73F7-4A25-B48F-29509CB652B3}" dt="2020-03-25T12:28:18.621" v="1474" actId="478"/>
          <ac:spMkLst>
            <pc:docMk/>
            <pc:sldMk cId="946643961" sldId="310"/>
            <ac:spMk id="4" creationId="{7070009D-F354-4742-9139-6F3FC67FDCE8}"/>
          </ac:spMkLst>
        </pc:spChg>
        <pc:spChg chg="mod">
          <ac:chgData name="Antonio Osamu Katagiri Tanaka" userId="2c28225e-d492-4964-8551-1b0a3c65dda0" providerId="ADAL" clId="{359B82DA-73F7-4A25-B48F-29509CB652B3}" dt="2020-03-25T12:28:08.621" v="1473" actId="255"/>
          <ac:spMkLst>
            <pc:docMk/>
            <pc:sldMk cId="946643961" sldId="310"/>
            <ac:spMk id="6" creationId="{438892A2-F58C-479B-93B3-BDD2A80D348B}"/>
          </ac:spMkLst>
        </pc:spChg>
        <pc:spChg chg="add del mod">
          <ac:chgData name="Antonio Osamu Katagiri Tanaka" userId="2c28225e-d492-4964-8551-1b0a3c65dda0" providerId="ADAL" clId="{359B82DA-73F7-4A25-B48F-29509CB652B3}" dt="2020-03-25T12:30:05.814" v="1489" actId="478"/>
          <ac:spMkLst>
            <pc:docMk/>
            <pc:sldMk cId="946643961" sldId="310"/>
            <ac:spMk id="14" creationId="{D47F5B7B-C110-4507-B324-5FE8B56AB52B}"/>
          </ac:spMkLst>
        </pc:spChg>
        <pc:spChg chg="add del mod">
          <ac:chgData name="Antonio Osamu Katagiri Tanaka" userId="2c28225e-d492-4964-8551-1b0a3c65dda0" providerId="ADAL" clId="{359B82DA-73F7-4A25-B48F-29509CB652B3}" dt="2020-03-25T12:28:37.403" v="1479" actId="478"/>
          <ac:spMkLst>
            <pc:docMk/>
            <pc:sldMk cId="946643961" sldId="310"/>
            <ac:spMk id="15" creationId="{50304A2E-BE71-4DD7-8877-3756D9473ADD}"/>
          </ac:spMkLst>
        </pc:spChg>
        <pc:spChg chg="add mod">
          <ac:chgData name="Antonio Osamu Katagiri Tanaka" userId="2c28225e-d492-4964-8551-1b0a3c65dda0" providerId="ADAL" clId="{359B82DA-73F7-4A25-B48F-29509CB652B3}" dt="2020-03-25T12:33:32.068" v="1593" actId="1076"/>
          <ac:spMkLst>
            <pc:docMk/>
            <pc:sldMk cId="946643961" sldId="310"/>
            <ac:spMk id="16" creationId="{C7F05A36-A279-491B-A703-E9C205DAC23A}"/>
          </ac:spMkLst>
        </pc:spChg>
        <pc:spChg chg="add mod">
          <ac:chgData name="Antonio Osamu Katagiri Tanaka" userId="2c28225e-d492-4964-8551-1b0a3c65dda0" providerId="ADAL" clId="{359B82DA-73F7-4A25-B48F-29509CB652B3}" dt="2020-03-25T13:25:51.832" v="2608"/>
          <ac:spMkLst>
            <pc:docMk/>
            <pc:sldMk cId="946643961" sldId="310"/>
            <ac:spMk id="17" creationId="{41E9CBC6-314D-4BE8-B957-053B2114BF4C}"/>
          </ac:spMkLst>
        </pc:spChg>
        <pc:grpChg chg="del">
          <ac:chgData name="Antonio Osamu Katagiri Tanaka" userId="2c28225e-d492-4964-8551-1b0a3c65dda0" providerId="ADAL" clId="{359B82DA-73F7-4A25-B48F-29509CB652B3}" dt="2020-03-25T12:27:30.556" v="1449" actId="478"/>
          <ac:grpSpMkLst>
            <pc:docMk/>
            <pc:sldMk cId="946643961" sldId="310"/>
            <ac:grpSpMk id="3" creationId="{E6BC631C-4401-4048-85C9-9985B7691271}"/>
          </ac:grpSpMkLst>
        </pc:grpChg>
        <pc:graphicFrameChg chg="add del mod">
          <ac:chgData name="Antonio Osamu Katagiri Tanaka" userId="2c28225e-d492-4964-8551-1b0a3c65dda0" providerId="ADAL" clId="{359B82DA-73F7-4A25-B48F-29509CB652B3}" dt="2020-03-25T12:30:05.814" v="1489" actId="478"/>
          <ac:graphicFrameMkLst>
            <pc:docMk/>
            <pc:sldMk cId="946643961" sldId="310"/>
            <ac:graphicFrameMk id="13" creationId="{C16F2A29-E8BE-4DC6-B0A8-7FFDA5EE1EE1}"/>
          </ac:graphicFrameMkLst>
        </pc:graphicFrameChg>
        <pc:picChg chg="add mod">
          <ac:chgData name="Antonio Osamu Katagiri Tanaka" userId="2c28225e-d492-4964-8551-1b0a3c65dda0" providerId="ADAL" clId="{359B82DA-73F7-4A25-B48F-29509CB652B3}" dt="2020-03-25T12:30:14.786" v="1492" actId="1037"/>
          <ac:picMkLst>
            <pc:docMk/>
            <pc:sldMk cId="946643961" sldId="310"/>
            <ac:picMk id="12" creationId="{C48B1BF1-3042-4BD0-9C9D-19B53956CE80}"/>
          </ac:picMkLst>
        </pc:picChg>
        <pc:cxnChg chg="add mod">
          <ac:chgData name="Antonio Osamu Katagiri Tanaka" userId="2c28225e-d492-4964-8551-1b0a3c65dda0" providerId="ADAL" clId="{359B82DA-73F7-4A25-B48F-29509CB652B3}" dt="2020-03-25T12:34:39.293" v="1681" actId="14100"/>
          <ac:cxnSpMkLst>
            <pc:docMk/>
            <pc:sldMk cId="946643961" sldId="310"/>
            <ac:cxnSpMk id="18" creationId="{9D3E7CA4-8912-4EAA-9E81-A1E798092DB8}"/>
          </ac:cxnSpMkLst>
        </pc:cxnChg>
      </pc:sldChg>
      <pc:sldChg chg="add del">
        <pc:chgData name="Antonio Osamu Katagiri Tanaka" userId="2c28225e-d492-4964-8551-1b0a3c65dda0" providerId="ADAL" clId="{359B82DA-73F7-4A25-B48F-29509CB652B3}" dt="2020-03-25T12:18:59.903" v="1322" actId="47"/>
        <pc:sldMkLst>
          <pc:docMk/>
          <pc:sldMk cId="3891152142" sldId="310"/>
        </pc:sldMkLst>
      </pc:sldChg>
      <pc:sldChg chg="addSp delSp modSp add mod">
        <pc:chgData name="Antonio Osamu Katagiri Tanaka" userId="2c28225e-d492-4964-8551-1b0a3c65dda0" providerId="ADAL" clId="{359B82DA-73F7-4A25-B48F-29509CB652B3}" dt="2020-03-25T15:01:51.100" v="3020" actId="1076"/>
        <pc:sldMkLst>
          <pc:docMk/>
          <pc:sldMk cId="329559409" sldId="311"/>
        </pc:sldMkLst>
        <pc:spChg chg="add del mod">
          <ac:chgData name="Antonio Osamu Katagiri Tanaka" userId="2c28225e-d492-4964-8551-1b0a3c65dda0" providerId="ADAL" clId="{359B82DA-73F7-4A25-B48F-29509CB652B3}" dt="2020-03-25T12:33:05.541" v="1592" actId="478"/>
          <ac:spMkLst>
            <pc:docMk/>
            <pc:sldMk cId="329559409" sldId="311"/>
            <ac:spMk id="3" creationId="{25C01F3F-309B-43AD-8CC1-65597AB9F843}"/>
          </ac:spMkLst>
        </pc:spChg>
        <pc:spChg chg="del">
          <ac:chgData name="Antonio Osamu Katagiri Tanaka" userId="2c28225e-d492-4964-8551-1b0a3c65dda0" providerId="ADAL" clId="{359B82DA-73F7-4A25-B48F-29509CB652B3}" dt="2020-03-25T12:33:03.039" v="1591" actId="478"/>
          <ac:spMkLst>
            <pc:docMk/>
            <pc:sldMk cId="329559409" sldId="311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359B82DA-73F7-4A25-B48F-29509CB652B3}" dt="2020-03-25T12:33:03.039" v="1591" actId="478"/>
          <ac:spMkLst>
            <pc:docMk/>
            <pc:sldMk cId="329559409" sldId="311"/>
            <ac:spMk id="14" creationId="{B1FDEF3E-1872-41D3-A841-FBE14801F476}"/>
          </ac:spMkLst>
        </pc:spChg>
        <pc:spChg chg="add del mod">
          <ac:chgData name="Antonio Osamu Katagiri Tanaka" userId="2c28225e-d492-4964-8551-1b0a3c65dda0" providerId="ADAL" clId="{359B82DA-73F7-4A25-B48F-29509CB652B3}" dt="2020-03-25T12:46:53.460" v="1790" actId="478"/>
          <ac:spMkLst>
            <pc:docMk/>
            <pc:sldMk cId="329559409" sldId="311"/>
            <ac:spMk id="19" creationId="{A49AD897-91F1-4654-9FF1-C60D5475095A}"/>
          </ac:spMkLst>
        </pc:spChg>
        <pc:spChg chg="add del mod">
          <ac:chgData name="Antonio Osamu Katagiri Tanaka" userId="2c28225e-d492-4964-8551-1b0a3c65dda0" providerId="ADAL" clId="{359B82DA-73F7-4A25-B48F-29509CB652B3}" dt="2020-03-25T12:47:14.306" v="1792" actId="478"/>
          <ac:spMkLst>
            <pc:docMk/>
            <pc:sldMk cId="329559409" sldId="311"/>
            <ac:spMk id="21" creationId="{A57E115D-4899-4348-8D22-859DC8E1B8EA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2" creationId="{B0DB3A99-028F-4CB0-AF7F-1406B0A063D9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3" creationId="{94068886-248F-4B8F-A242-12BB1F8BBC97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4" creationId="{85852A75-230A-4F4A-BC18-018B06CFE498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5" creationId="{00B164B0-E1CC-46B6-B455-072CDD55CA07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6" creationId="{95D149AE-D207-4A44-B28B-C18F2C2C9D71}"/>
          </ac:spMkLst>
        </pc:spChg>
        <pc:spChg chg="add del">
          <ac:chgData name="Antonio Osamu Katagiri Tanaka" userId="2c28225e-d492-4964-8551-1b0a3c65dda0" providerId="ADAL" clId="{359B82DA-73F7-4A25-B48F-29509CB652B3}" dt="2020-03-25T12:51:01.382" v="1812"/>
          <ac:spMkLst>
            <pc:docMk/>
            <pc:sldMk cId="329559409" sldId="311"/>
            <ac:spMk id="37" creationId="{E43BBAF3-D9A4-4C70-9060-48E0940FDE8A}"/>
          </ac:spMkLst>
        </pc:spChg>
        <pc:spChg chg="add mod">
          <ac:chgData name="Antonio Osamu Katagiri Tanaka" userId="2c28225e-d492-4964-8551-1b0a3c65dda0" providerId="ADAL" clId="{359B82DA-73F7-4A25-B48F-29509CB652B3}" dt="2020-03-25T13:02:39.184" v="1962" actId="1036"/>
          <ac:spMkLst>
            <pc:docMk/>
            <pc:sldMk cId="329559409" sldId="311"/>
            <ac:spMk id="44" creationId="{04E5B158-12C1-4063-BAF0-B67066B0EA03}"/>
          </ac:spMkLst>
        </pc:spChg>
        <pc:spChg chg="add mod">
          <ac:chgData name="Antonio Osamu Katagiri Tanaka" userId="2c28225e-d492-4964-8551-1b0a3c65dda0" providerId="ADAL" clId="{359B82DA-73F7-4A25-B48F-29509CB652B3}" dt="2020-03-25T13:02:43.323" v="1969" actId="1036"/>
          <ac:spMkLst>
            <pc:docMk/>
            <pc:sldMk cId="329559409" sldId="311"/>
            <ac:spMk id="45" creationId="{D8A12315-9AC0-403F-BF7C-7EEE38BA27EA}"/>
          </ac:spMkLst>
        </pc:spChg>
        <pc:spChg chg="add mod">
          <ac:chgData name="Antonio Osamu Katagiri Tanaka" userId="2c28225e-d492-4964-8551-1b0a3c65dda0" providerId="ADAL" clId="{359B82DA-73F7-4A25-B48F-29509CB652B3}" dt="2020-03-25T13:02:46.994" v="1976" actId="1036"/>
          <ac:spMkLst>
            <pc:docMk/>
            <pc:sldMk cId="329559409" sldId="311"/>
            <ac:spMk id="46" creationId="{089FF79F-EE0A-4538-8414-130C2DCC82D1}"/>
          </ac:spMkLst>
        </pc:spChg>
        <pc:spChg chg="add mod">
          <ac:chgData name="Antonio Osamu Katagiri Tanaka" userId="2c28225e-d492-4964-8551-1b0a3c65dda0" providerId="ADAL" clId="{359B82DA-73F7-4A25-B48F-29509CB652B3}" dt="2020-03-25T12:59:41.315" v="1906" actId="20577"/>
          <ac:spMkLst>
            <pc:docMk/>
            <pc:sldMk cId="329559409" sldId="311"/>
            <ac:spMk id="47" creationId="{8F741C00-18F3-458A-AC97-D5B82A9E6D31}"/>
          </ac:spMkLst>
        </pc:spChg>
        <pc:spChg chg="add del mod">
          <ac:chgData name="Antonio Osamu Katagiri Tanaka" userId="2c28225e-d492-4964-8551-1b0a3c65dda0" providerId="ADAL" clId="{359B82DA-73F7-4A25-B48F-29509CB652B3}" dt="2020-03-25T12:51:56.412" v="1824" actId="478"/>
          <ac:spMkLst>
            <pc:docMk/>
            <pc:sldMk cId="329559409" sldId="311"/>
            <ac:spMk id="48" creationId="{642F390B-B36C-4A5C-AAE3-ABB05A86BC87}"/>
          </ac:spMkLst>
        </pc:spChg>
        <pc:spChg chg="add del mod">
          <ac:chgData name="Antonio Osamu Katagiri Tanaka" userId="2c28225e-d492-4964-8551-1b0a3c65dda0" providerId="ADAL" clId="{359B82DA-73F7-4A25-B48F-29509CB652B3}" dt="2020-03-25T12:51:58.840" v="1825" actId="478"/>
          <ac:spMkLst>
            <pc:docMk/>
            <pc:sldMk cId="329559409" sldId="311"/>
            <ac:spMk id="49" creationId="{A689330D-9F8B-4E01-BDFD-01C79257406A}"/>
          </ac:spMkLst>
        </pc:spChg>
        <pc:spChg chg="add mod">
          <ac:chgData name="Antonio Osamu Katagiri Tanaka" userId="2c28225e-d492-4964-8551-1b0a3c65dda0" providerId="ADAL" clId="{359B82DA-73F7-4A25-B48F-29509CB652B3}" dt="2020-03-25T13:02:34.429" v="1951" actId="1036"/>
          <ac:spMkLst>
            <pc:docMk/>
            <pc:sldMk cId="329559409" sldId="311"/>
            <ac:spMk id="50" creationId="{0BF4511B-D3FB-4899-9D16-8B084841046E}"/>
          </ac:spMkLst>
        </pc:spChg>
        <pc:spChg chg="add mod">
          <ac:chgData name="Antonio Osamu Katagiri Tanaka" userId="2c28225e-d492-4964-8551-1b0a3c65dda0" providerId="ADAL" clId="{359B82DA-73F7-4A25-B48F-29509CB652B3}" dt="2020-03-25T12:59:39.511" v="1905" actId="20577"/>
          <ac:spMkLst>
            <pc:docMk/>
            <pc:sldMk cId="329559409" sldId="311"/>
            <ac:spMk id="55" creationId="{706B3048-BBBB-480B-8FA9-C983947B0D1E}"/>
          </ac:spMkLst>
        </pc:spChg>
        <pc:grpChg chg="add del mod">
          <ac:chgData name="Antonio Osamu Katagiri Tanaka" userId="2c28225e-d492-4964-8551-1b0a3c65dda0" providerId="ADAL" clId="{359B82DA-73F7-4A25-B48F-29509CB652B3}" dt="2020-03-25T12:48:44.227" v="1801" actId="165"/>
          <ac:grpSpMkLst>
            <pc:docMk/>
            <pc:sldMk cId="329559409" sldId="311"/>
            <ac:grpSpMk id="22" creationId="{56229C8D-A442-48E5-A527-09FF16D53EC0}"/>
          </ac:grpSpMkLst>
        </pc:grpChg>
        <pc:grpChg chg="add del mod">
          <ac:chgData name="Antonio Osamu Katagiri Tanaka" userId="2c28225e-d492-4964-8551-1b0a3c65dda0" providerId="ADAL" clId="{359B82DA-73F7-4A25-B48F-29509CB652B3}" dt="2020-03-25T12:48:44.227" v="1801" actId="165"/>
          <ac:grpSpMkLst>
            <pc:docMk/>
            <pc:sldMk cId="329559409" sldId="311"/>
            <ac:grpSpMk id="23" creationId="{A19146B9-E3BC-4C6F-8CB6-BC976BA98F82}"/>
          </ac:grpSpMkLst>
        </pc:grpChg>
        <pc:picChg chg="add mod ord topLvl">
          <ac:chgData name="Antonio Osamu Katagiri Tanaka" userId="2c28225e-d492-4964-8551-1b0a3c65dda0" providerId="ADAL" clId="{359B82DA-73F7-4A25-B48F-29509CB652B3}" dt="2020-03-25T12:48:44.227" v="1801" actId="165"/>
          <ac:picMkLst>
            <pc:docMk/>
            <pc:sldMk cId="329559409" sldId="311"/>
            <ac:picMk id="5" creationId="{FBA33650-B48B-48D9-8500-5E586641ACC4}"/>
          </ac:picMkLst>
        </pc:picChg>
        <pc:picChg chg="add mod ord topLvl">
          <ac:chgData name="Antonio Osamu Katagiri Tanaka" userId="2c28225e-d492-4964-8551-1b0a3c65dda0" providerId="ADAL" clId="{359B82DA-73F7-4A25-B48F-29509CB652B3}" dt="2020-03-25T13:00:36.146" v="1910" actId="1037"/>
          <ac:picMkLst>
            <pc:docMk/>
            <pc:sldMk cId="329559409" sldId="311"/>
            <ac:picMk id="8" creationId="{74EF0EA1-9444-4684-81D1-198E050F34DC}"/>
          </ac:picMkLst>
        </pc:picChg>
        <pc:picChg chg="add mod ord topLvl">
          <ac:chgData name="Antonio Osamu Katagiri Tanaka" userId="2c28225e-d492-4964-8551-1b0a3c65dda0" providerId="ADAL" clId="{359B82DA-73F7-4A25-B48F-29509CB652B3}" dt="2020-03-25T13:00:23.887" v="1907" actId="1037"/>
          <ac:picMkLst>
            <pc:docMk/>
            <pc:sldMk cId="329559409" sldId="311"/>
            <ac:picMk id="10" creationId="{E2A20ADE-ED90-4276-874B-2147E761DC89}"/>
          </ac:picMkLst>
        </pc:picChg>
        <pc:picChg chg="add mod topLvl">
          <ac:chgData name="Antonio Osamu Katagiri Tanaka" userId="2c28225e-d492-4964-8551-1b0a3c65dda0" providerId="ADAL" clId="{359B82DA-73F7-4A25-B48F-29509CB652B3}" dt="2020-03-25T12:49:35.082" v="1803" actId="1076"/>
          <ac:picMkLst>
            <pc:docMk/>
            <pc:sldMk cId="329559409" sldId="311"/>
            <ac:picMk id="12" creationId="{142C86EF-F5EB-4437-ACAB-5A3CD3E0BD90}"/>
          </ac:picMkLst>
        </pc:picChg>
        <pc:picChg chg="add mod ord topLvl">
          <ac:chgData name="Antonio Osamu Katagiri Tanaka" userId="2c28225e-d492-4964-8551-1b0a3c65dda0" providerId="ADAL" clId="{359B82DA-73F7-4A25-B48F-29509CB652B3}" dt="2020-03-25T15:01:51.100" v="3020" actId="1076"/>
          <ac:picMkLst>
            <pc:docMk/>
            <pc:sldMk cId="329559409" sldId="311"/>
            <ac:picMk id="15" creationId="{1C0570E2-018B-4889-9DD5-44132FB186EE}"/>
          </ac:picMkLst>
        </pc:picChg>
        <pc:picChg chg="add del mod ord topLvl">
          <ac:chgData name="Antonio Osamu Katagiri Tanaka" userId="2c28225e-d492-4964-8551-1b0a3c65dda0" providerId="ADAL" clId="{359B82DA-73F7-4A25-B48F-29509CB652B3}" dt="2020-03-25T12:49:28.816" v="1802" actId="478"/>
          <ac:picMkLst>
            <pc:docMk/>
            <pc:sldMk cId="329559409" sldId="311"/>
            <ac:picMk id="17" creationId="{84234FEE-4D21-4CF5-BFC4-1A3BFC0EB7F7}"/>
          </ac:picMkLst>
        </pc:picChg>
        <pc:picChg chg="add del mod">
          <ac:chgData name="Antonio Osamu Katagiri Tanaka" userId="2c28225e-d492-4964-8551-1b0a3c65dda0" providerId="ADAL" clId="{359B82DA-73F7-4A25-B48F-29509CB652B3}" dt="2020-03-25T12:46:53.460" v="1790" actId="478"/>
          <ac:picMkLst>
            <pc:docMk/>
            <pc:sldMk cId="329559409" sldId="311"/>
            <ac:picMk id="18" creationId="{B886A350-31F8-4F94-94CA-4E8E20953B22}"/>
          </ac:picMkLst>
        </pc:picChg>
        <pc:picChg chg="add del mod">
          <ac:chgData name="Antonio Osamu Katagiri Tanaka" userId="2c28225e-d492-4964-8551-1b0a3c65dda0" providerId="ADAL" clId="{359B82DA-73F7-4A25-B48F-29509CB652B3}" dt="2020-03-25T12:46:57.485" v="1791" actId="478"/>
          <ac:picMkLst>
            <pc:docMk/>
            <pc:sldMk cId="329559409" sldId="311"/>
            <ac:picMk id="20" creationId="{DC84D116-FFAE-4D95-8337-C800F94A4263}"/>
          </ac:picMkLst>
        </pc:picChg>
        <pc:picChg chg="add del mod">
          <ac:chgData name="Antonio Osamu Katagiri Tanaka" userId="2c28225e-d492-4964-8551-1b0a3c65dda0" providerId="ADAL" clId="{359B82DA-73F7-4A25-B48F-29509CB652B3}" dt="2020-03-25T12:55:47.299" v="1855" actId="478"/>
          <ac:picMkLst>
            <pc:docMk/>
            <pc:sldMk cId="329559409" sldId="311"/>
            <ac:picMk id="25" creationId="{C8BDF0DE-E893-4414-85AA-A21795EDCCDA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26" creationId="{04C77023-864A-49C6-8FE2-79830AE29A5A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27" creationId="{4480E2E2-5D86-4919-9F12-7115C2AEA3F9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28" creationId="{1F730B99-A3D6-453A-B4F6-0421B869A3EE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29" creationId="{B3B93E0B-2B79-4BF4-B4B9-227EB31A4372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30" creationId="{50C81816-7E7E-4117-83B9-F77D747087C2}"/>
          </ac:picMkLst>
        </pc:picChg>
        <pc:picChg chg="add del">
          <ac:chgData name="Antonio Osamu Katagiri Tanaka" userId="2c28225e-d492-4964-8551-1b0a3c65dda0" providerId="ADAL" clId="{359B82DA-73F7-4A25-B48F-29509CB652B3}" dt="2020-03-25T12:51:01.382" v="1812"/>
          <ac:picMkLst>
            <pc:docMk/>
            <pc:sldMk cId="329559409" sldId="311"/>
            <ac:picMk id="31" creationId="{0DDD874A-546D-4FF7-9B69-9F1B5DC2C565}"/>
          </ac:picMkLst>
        </pc:picChg>
        <pc:picChg chg="add mod">
          <ac:chgData name="Antonio Osamu Katagiri Tanaka" userId="2c28225e-d492-4964-8551-1b0a3c65dda0" providerId="ADAL" clId="{359B82DA-73F7-4A25-B48F-29509CB652B3}" dt="2020-03-25T13:02:07.046" v="1936" actId="1076"/>
          <ac:picMkLst>
            <pc:docMk/>
            <pc:sldMk cId="329559409" sldId="311"/>
            <ac:picMk id="38" creationId="{CB9EB405-2E3E-42C3-A6DC-F4371CA4767E}"/>
          </ac:picMkLst>
        </pc:picChg>
        <pc:picChg chg="add mod">
          <ac:chgData name="Antonio Osamu Katagiri Tanaka" userId="2c28225e-d492-4964-8551-1b0a3c65dda0" providerId="ADAL" clId="{359B82DA-73F7-4A25-B48F-29509CB652B3}" dt="2020-03-25T13:02:21.422" v="1937" actId="1076"/>
          <ac:picMkLst>
            <pc:docMk/>
            <pc:sldMk cId="329559409" sldId="311"/>
            <ac:picMk id="39" creationId="{9B67BDF8-6497-4CFA-985A-A4A98C8526C4}"/>
          </ac:picMkLst>
        </pc:picChg>
        <pc:picChg chg="add mod">
          <ac:chgData name="Antonio Osamu Katagiri Tanaka" userId="2c28225e-d492-4964-8551-1b0a3c65dda0" providerId="ADAL" clId="{359B82DA-73F7-4A25-B48F-29509CB652B3}" dt="2020-03-25T13:02:48.134" v="1977" actId="1037"/>
          <ac:picMkLst>
            <pc:docMk/>
            <pc:sldMk cId="329559409" sldId="311"/>
            <ac:picMk id="40" creationId="{F2C977AA-5FA7-4357-91C1-D7CFB790F658}"/>
          </ac:picMkLst>
        </pc:picChg>
        <pc:picChg chg="add del mod">
          <ac:chgData name="Antonio Osamu Katagiri Tanaka" userId="2c28225e-d492-4964-8551-1b0a3c65dda0" providerId="ADAL" clId="{359B82DA-73F7-4A25-B48F-29509CB652B3}" dt="2020-03-25T12:51:50.343" v="1822" actId="478"/>
          <ac:picMkLst>
            <pc:docMk/>
            <pc:sldMk cId="329559409" sldId="311"/>
            <ac:picMk id="41" creationId="{F272CB4E-C4DD-4208-B46B-454EBFABD6A8}"/>
          </ac:picMkLst>
        </pc:picChg>
        <pc:picChg chg="add del mod">
          <ac:chgData name="Antonio Osamu Katagiri Tanaka" userId="2c28225e-d492-4964-8551-1b0a3c65dda0" providerId="ADAL" clId="{359B82DA-73F7-4A25-B48F-29509CB652B3}" dt="2020-03-25T12:51:51.441" v="1823" actId="478"/>
          <ac:picMkLst>
            <pc:docMk/>
            <pc:sldMk cId="329559409" sldId="311"/>
            <ac:picMk id="42" creationId="{235E7787-3804-4E69-8D84-C3EE3AB7E9C6}"/>
          </ac:picMkLst>
        </pc:picChg>
        <pc:picChg chg="add mod">
          <ac:chgData name="Antonio Osamu Katagiri Tanaka" userId="2c28225e-d492-4964-8551-1b0a3c65dda0" providerId="ADAL" clId="{359B82DA-73F7-4A25-B48F-29509CB652B3}" dt="2020-03-25T12:56:38.071" v="1867" actId="1076"/>
          <ac:picMkLst>
            <pc:docMk/>
            <pc:sldMk cId="329559409" sldId="311"/>
            <ac:picMk id="43" creationId="{D2F1355A-65EE-4CC5-A7C5-149B191FB7EA}"/>
          </ac:picMkLst>
        </pc:picChg>
        <pc:picChg chg="add mod">
          <ac:chgData name="Antonio Osamu Katagiri Tanaka" userId="2c28225e-d492-4964-8551-1b0a3c65dda0" providerId="ADAL" clId="{359B82DA-73F7-4A25-B48F-29509CB652B3}" dt="2020-03-25T13:02:28.720" v="1938" actId="1076"/>
          <ac:picMkLst>
            <pc:docMk/>
            <pc:sldMk cId="329559409" sldId="311"/>
            <ac:picMk id="51" creationId="{8ACAAD74-F8AF-404F-9216-067F4FEB63F5}"/>
          </ac:picMkLst>
        </pc:picChg>
        <pc:picChg chg="add mod ord">
          <ac:chgData name="Antonio Osamu Katagiri Tanaka" userId="2c28225e-d492-4964-8551-1b0a3c65dda0" providerId="ADAL" clId="{359B82DA-73F7-4A25-B48F-29509CB652B3}" dt="2020-03-25T12:57:00.582" v="1876" actId="1037"/>
          <ac:picMkLst>
            <pc:docMk/>
            <pc:sldMk cId="329559409" sldId="311"/>
            <ac:picMk id="53" creationId="{E606F77A-E223-4207-99E1-F26CF49CE965}"/>
          </ac:picMkLst>
        </pc:picChg>
        <pc:picChg chg="add mod">
          <ac:chgData name="Antonio Osamu Katagiri Tanaka" userId="2c28225e-d492-4964-8551-1b0a3c65dda0" providerId="ADAL" clId="{359B82DA-73F7-4A25-B48F-29509CB652B3}" dt="2020-03-25T12:56:44.465" v="1869" actId="1076"/>
          <ac:picMkLst>
            <pc:docMk/>
            <pc:sldMk cId="329559409" sldId="311"/>
            <ac:picMk id="54" creationId="{DE0C2057-B0C1-406C-9F3B-8C117D5B0C55}"/>
          </ac:picMkLst>
        </pc:picChg>
      </pc:sldChg>
      <pc:sldChg chg="modSp add del mod">
        <pc:chgData name="Antonio Osamu Katagiri Tanaka" userId="2c28225e-d492-4964-8551-1b0a3c65dda0" providerId="ADAL" clId="{359B82DA-73F7-4A25-B48F-29509CB652B3}" dt="2020-03-25T12:19:11.157" v="1328" actId="47"/>
        <pc:sldMkLst>
          <pc:docMk/>
          <pc:sldMk cId="332183217" sldId="311"/>
        </pc:sldMkLst>
        <pc:spChg chg="mod">
          <ac:chgData name="Antonio Osamu Katagiri Tanaka" userId="2c28225e-d492-4964-8551-1b0a3c65dda0" providerId="ADAL" clId="{359B82DA-73F7-4A25-B48F-29509CB652B3}" dt="2020-03-25T12:19:05.145" v="1326" actId="20577"/>
          <ac:spMkLst>
            <pc:docMk/>
            <pc:sldMk cId="332183217" sldId="311"/>
            <ac:spMk id="6" creationId="{438892A2-F58C-479B-93B3-BDD2A80D348B}"/>
          </ac:spMkLst>
        </pc:spChg>
      </pc:sldChg>
      <pc:sldChg chg="addSp delSp modSp add mod">
        <pc:chgData name="Antonio Osamu Katagiri Tanaka" userId="2c28225e-d492-4964-8551-1b0a3c65dda0" providerId="ADAL" clId="{359B82DA-73F7-4A25-B48F-29509CB652B3}" dt="2020-03-25T13:06:12.478" v="2034" actId="122"/>
        <pc:sldMkLst>
          <pc:docMk/>
          <pc:sldMk cId="3842560658" sldId="312"/>
        </pc:sldMkLst>
        <pc:spChg chg="add del mod">
          <ac:chgData name="Antonio Osamu Katagiri Tanaka" userId="2c28225e-d492-4964-8551-1b0a3c65dda0" providerId="ADAL" clId="{359B82DA-73F7-4A25-B48F-29509CB652B3}" dt="2020-03-25T13:05:51.115" v="1999" actId="478"/>
          <ac:spMkLst>
            <pc:docMk/>
            <pc:sldMk cId="3842560658" sldId="312"/>
            <ac:spMk id="3" creationId="{82702169-EEF9-48AF-9FAE-240E9BA8B73E}"/>
          </ac:spMkLst>
        </pc:spChg>
        <pc:spChg chg="mod">
          <ac:chgData name="Antonio Osamu Katagiri Tanaka" userId="2c28225e-d492-4964-8551-1b0a3c65dda0" providerId="ADAL" clId="{359B82DA-73F7-4A25-B48F-29509CB652B3}" dt="2020-03-25T13:06:12.478" v="2034" actId="122"/>
          <ac:spMkLst>
            <pc:docMk/>
            <pc:sldMk cId="3842560658" sldId="312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359B82DA-73F7-4A25-B48F-29509CB652B3}" dt="2020-03-25T13:05:48.743" v="1998" actId="478"/>
          <ac:spMkLst>
            <pc:docMk/>
            <pc:sldMk cId="3842560658" sldId="312"/>
            <ac:spMk id="6" creationId="{058630E6-31AF-4451-B084-C9809D0DA4E8}"/>
          </ac:spMkLst>
        </pc:spChg>
      </pc:sldChg>
      <pc:sldChg chg="modSp add mod">
        <pc:chgData name="Antonio Osamu Katagiri Tanaka" userId="2c28225e-d492-4964-8551-1b0a3c65dda0" providerId="ADAL" clId="{359B82DA-73F7-4A25-B48F-29509CB652B3}" dt="2020-03-25T13:07:02.689" v="2068" actId="20577"/>
        <pc:sldMkLst>
          <pc:docMk/>
          <pc:sldMk cId="157423676" sldId="313"/>
        </pc:sldMkLst>
        <pc:spChg chg="mod">
          <ac:chgData name="Antonio Osamu Katagiri Tanaka" userId="2c28225e-d492-4964-8551-1b0a3c65dda0" providerId="ADAL" clId="{359B82DA-73F7-4A25-B48F-29509CB652B3}" dt="2020-03-25T13:07:02.689" v="2068" actId="20577"/>
          <ac:spMkLst>
            <pc:docMk/>
            <pc:sldMk cId="157423676" sldId="313"/>
            <ac:spMk id="4" creationId="{F9ED8BE6-F7AC-4FD8-8FA8-8C683A7C2F62}"/>
          </ac:spMkLst>
        </pc:spChg>
      </pc:sldChg>
      <pc:sldChg chg="modSp add mod">
        <pc:chgData name="Antonio Osamu Katagiri Tanaka" userId="2c28225e-d492-4964-8551-1b0a3c65dda0" providerId="ADAL" clId="{359B82DA-73F7-4A25-B48F-29509CB652B3}" dt="2020-03-25T13:07:26.908" v="2081" actId="20577"/>
        <pc:sldMkLst>
          <pc:docMk/>
          <pc:sldMk cId="3695665435" sldId="314"/>
        </pc:sldMkLst>
        <pc:spChg chg="mod">
          <ac:chgData name="Antonio Osamu Katagiri Tanaka" userId="2c28225e-d492-4964-8551-1b0a3c65dda0" providerId="ADAL" clId="{359B82DA-73F7-4A25-B48F-29509CB652B3}" dt="2020-03-25T13:07:26.908" v="2081" actId="20577"/>
          <ac:spMkLst>
            <pc:docMk/>
            <pc:sldMk cId="3695665435" sldId="314"/>
            <ac:spMk id="4" creationId="{F9ED8BE6-F7AC-4FD8-8FA8-8C683A7C2F62}"/>
          </ac:spMkLst>
        </pc:spChg>
      </pc:sldChg>
      <pc:sldChg chg="modSp add mod">
        <pc:chgData name="Antonio Osamu Katagiri Tanaka" userId="2c28225e-d492-4964-8551-1b0a3c65dda0" providerId="ADAL" clId="{359B82DA-73F7-4A25-B48F-29509CB652B3}" dt="2020-03-25T13:12:19.060" v="2360" actId="313"/>
        <pc:sldMkLst>
          <pc:docMk/>
          <pc:sldMk cId="470129858" sldId="315"/>
        </pc:sldMkLst>
        <pc:spChg chg="mod">
          <ac:chgData name="Antonio Osamu Katagiri Tanaka" userId="2c28225e-d492-4964-8551-1b0a3c65dda0" providerId="ADAL" clId="{359B82DA-73F7-4A25-B48F-29509CB652B3}" dt="2020-03-25T13:12:19.060" v="2360" actId="313"/>
          <ac:spMkLst>
            <pc:docMk/>
            <pc:sldMk cId="470129858" sldId="315"/>
            <ac:spMk id="4" creationId="{F9ED8BE6-F7AC-4FD8-8FA8-8C683A7C2F62}"/>
          </ac:spMkLst>
        </pc:spChg>
      </pc:sldChg>
      <pc:sldChg chg="addSp delSp modSp add del mod ord">
        <pc:chgData name="Antonio Osamu Katagiri Tanaka" userId="2c28225e-d492-4964-8551-1b0a3c65dda0" providerId="ADAL" clId="{359B82DA-73F7-4A25-B48F-29509CB652B3}" dt="2020-03-25T13:24:41.615" v="2600" actId="47"/>
        <pc:sldMkLst>
          <pc:docMk/>
          <pc:sldMk cId="202158545" sldId="316"/>
        </pc:sldMkLst>
        <pc:spChg chg="add del mod">
          <ac:chgData name="Antonio Osamu Katagiri Tanaka" userId="2c28225e-d492-4964-8551-1b0a3c65dda0" providerId="ADAL" clId="{359B82DA-73F7-4A25-B48F-29509CB652B3}" dt="2020-03-25T13:13:41" v="2363" actId="478"/>
          <ac:spMkLst>
            <pc:docMk/>
            <pc:sldMk cId="202158545" sldId="316"/>
            <ac:spMk id="3" creationId="{5791EABE-6201-4EFB-BBB7-09D4B17B26CB}"/>
          </ac:spMkLst>
        </pc:spChg>
        <pc:spChg chg="del">
          <ac:chgData name="Antonio Osamu Katagiri Tanaka" userId="2c28225e-d492-4964-8551-1b0a3c65dda0" providerId="ADAL" clId="{359B82DA-73F7-4A25-B48F-29509CB652B3}" dt="2020-03-25T13:13:38.455" v="2362" actId="478"/>
          <ac:spMkLst>
            <pc:docMk/>
            <pc:sldMk cId="202158545" sldId="316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359B82DA-73F7-4A25-B48F-29509CB652B3}" dt="2020-03-25T13:13:38.455" v="2362" actId="478"/>
          <ac:spMkLst>
            <pc:docMk/>
            <pc:sldMk cId="202158545" sldId="316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359B82DA-73F7-4A25-B48F-29509CB652B3}" dt="2020-03-25T13:18:06.890" v="2413"/>
          <ac:picMkLst>
            <pc:docMk/>
            <pc:sldMk cId="202158545" sldId="316"/>
            <ac:picMk id="5" creationId="{0378A626-4E71-4323-A8F7-5835167DD111}"/>
          </ac:picMkLst>
        </pc:picChg>
        <pc:picChg chg="add del mod">
          <ac:chgData name="Antonio Osamu Katagiri Tanaka" userId="2c28225e-d492-4964-8551-1b0a3c65dda0" providerId="ADAL" clId="{359B82DA-73F7-4A25-B48F-29509CB652B3}" dt="2020-03-25T13:18:06.890" v="2413"/>
          <ac:picMkLst>
            <pc:docMk/>
            <pc:sldMk cId="202158545" sldId="316"/>
            <ac:picMk id="8" creationId="{EFE5FCDF-7A39-4286-B73C-0C3E36D40940}"/>
          </ac:picMkLst>
        </pc:picChg>
      </pc:sldChg>
      <pc:sldChg chg="add del">
        <pc:chgData name="Antonio Osamu Katagiri Tanaka" userId="2c28225e-d492-4964-8551-1b0a3c65dda0" providerId="ADAL" clId="{359B82DA-73F7-4A25-B48F-29509CB652B3}" dt="2020-03-25T13:13:43.227" v="2365"/>
        <pc:sldMkLst>
          <pc:docMk/>
          <pc:sldMk cId="1588695982" sldId="317"/>
        </pc:sldMkLst>
      </pc:sldChg>
      <pc:sldChg chg="addSp delSp modSp add mod">
        <pc:chgData name="Antonio Osamu Katagiri Tanaka" userId="2c28225e-d492-4964-8551-1b0a3c65dda0" providerId="ADAL" clId="{359B82DA-73F7-4A25-B48F-29509CB652B3}" dt="2020-03-25T15:02:53.001" v="3026" actId="14100"/>
        <pc:sldMkLst>
          <pc:docMk/>
          <pc:sldMk cId="2252776116" sldId="317"/>
        </pc:sldMkLst>
        <pc:spChg chg="add mod">
          <ac:chgData name="Antonio Osamu Katagiri Tanaka" userId="2c28225e-d492-4964-8551-1b0a3c65dda0" providerId="ADAL" clId="{359B82DA-73F7-4A25-B48F-29509CB652B3}" dt="2020-03-25T13:23:47.196" v="2539" actId="20577"/>
          <ac:spMkLst>
            <pc:docMk/>
            <pc:sldMk cId="2252776116" sldId="317"/>
            <ac:spMk id="13" creationId="{A8C8981C-24DC-4FE9-817D-D94A6638B76A}"/>
          </ac:spMkLst>
        </pc:spChg>
        <pc:spChg chg="add mod">
          <ac:chgData name="Antonio Osamu Katagiri Tanaka" userId="2c28225e-d492-4964-8551-1b0a3c65dda0" providerId="ADAL" clId="{359B82DA-73F7-4A25-B48F-29509CB652B3}" dt="2020-03-25T13:23:49.538" v="2541" actId="20577"/>
          <ac:spMkLst>
            <pc:docMk/>
            <pc:sldMk cId="2252776116" sldId="317"/>
            <ac:spMk id="14" creationId="{69FA8031-578C-4A17-A8BA-5CA6A8E8FC5D}"/>
          </ac:spMkLst>
        </pc:spChg>
        <pc:spChg chg="add mod">
          <ac:chgData name="Antonio Osamu Katagiri Tanaka" userId="2c28225e-d492-4964-8551-1b0a3c65dda0" providerId="ADAL" clId="{359B82DA-73F7-4A25-B48F-29509CB652B3}" dt="2020-03-25T13:24:04.687" v="2583" actId="20577"/>
          <ac:spMkLst>
            <pc:docMk/>
            <pc:sldMk cId="2252776116" sldId="317"/>
            <ac:spMk id="17" creationId="{A7984470-E330-45B5-8A31-CD5D078BC13D}"/>
          </ac:spMkLst>
        </pc:spChg>
        <pc:spChg chg="add mod">
          <ac:chgData name="Antonio Osamu Katagiri Tanaka" userId="2c28225e-d492-4964-8551-1b0a3c65dda0" providerId="ADAL" clId="{359B82DA-73F7-4A25-B48F-29509CB652B3}" dt="2020-03-25T13:24:24.516" v="2599" actId="20577"/>
          <ac:spMkLst>
            <pc:docMk/>
            <pc:sldMk cId="2252776116" sldId="317"/>
            <ac:spMk id="18" creationId="{30AE69D5-7E36-4F40-A02D-0173A682C7E2}"/>
          </ac:spMkLst>
        </pc:spChg>
        <pc:grpChg chg="add mod">
          <ac:chgData name="Antonio Osamu Katagiri Tanaka" userId="2c28225e-d492-4964-8551-1b0a3c65dda0" providerId="ADAL" clId="{359B82DA-73F7-4A25-B48F-29509CB652B3}" dt="2020-03-25T13:19:01.903" v="2424" actId="164"/>
          <ac:grpSpMkLst>
            <pc:docMk/>
            <pc:sldMk cId="2252776116" sldId="317"/>
            <ac:grpSpMk id="7" creationId="{8CB4797F-5D7E-42B0-B276-A709D097B6F9}"/>
          </ac:grpSpMkLst>
        </pc:grpChg>
        <pc:picChg chg="add mod">
          <ac:chgData name="Antonio Osamu Katagiri Tanaka" userId="2c28225e-d492-4964-8551-1b0a3c65dda0" providerId="ADAL" clId="{359B82DA-73F7-4A25-B48F-29509CB652B3}" dt="2020-03-25T13:20:24.378" v="2442" actId="1035"/>
          <ac:picMkLst>
            <pc:docMk/>
            <pc:sldMk cId="2252776116" sldId="317"/>
            <ac:picMk id="3" creationId="{7BA5240E-61A8-4FDC-AD11-9C66858E6119}"/>
          </ac:picMkLst>
        </pc:picChg>
        <pc:picChg chg="del">
          <ac:chgData name="Antonio Osamu Katagiri Tanaka" userId="2c28225e-d492-4964-8551-1b0a3c65dda0" providerId="ADAL" clId="{359B82DA-73F7-4A25-B48F-29509CB652B3}" dt="2020-03-25T13:16:42.351" v="2398" actId="478"/>
          <ac:picMkLst>
            <pc:docMk/>
            <pc:sldMk cId="2252776116" sldId="317"/>
            <ac:picMk id="5" creationId="{0378A626-4E71-4323-A8F7-5835167DD111}"/>
          </ac:picMkLst>
        </pc:picChg>
        <pc:picChg chg="add mod ord">
          <ac:chgData name="Antonio Osamu Katagiri Tanaka" userId="2c28225e-d492-4964-8551-1b0a3c65dda0" providerId="ADAL" clId="{359B82DA-73F7-4A25-B48F-29509CB652B3}" dt="2020-03-25T15:02:53.001" v="3026" actId="14100"/>
          <ac:picMkLst>
            <pc:docMk/>
            <pc:sldMk cId="2252776116" sldId="317"/>
            <ac:picMk id="6" creationId="{E779AA55-A5C6-4EAB-86B4-235F767288A6}"/>
          </ac:picMkLst>
        </pc:picChg>
        <pc:picChg chg="del">
          <ac:chgData name="Antonio Osamu Katagiri Tanaka" userId="2c28225e-d492-4964-8551-1b0a3c65dda0" providerId="ADAL" clId="{359B82DA-73F7-4A25-B48F-29509CB652B3}" dt="2020-03-25T13:16:39.713" v="2397" actId="478"/>
          <ac:picMkLst>
            <pc:docMk/>
            <pc:sldMk cId="2252776116" sldId="317"/>
            <ac:picMk id="8" creationId="{EFE5FCDF-7A39-4286-B73C-0C3E36D40940}"/>
          </ac:picMkLst>
        </pc:picChg>
        <pc:picChg chg="add mod">
          <ac:chgData name="Antonio Osamu Katagiri Tanaka" userId="2c28225e-d492-4964-8551-1b0a3c65dda0" providerId="ADAL" clId="{359B82DA-73F7-4A25-B48F-29509CB652B3}" dt="2020-03-25T13:19:53.255" v="2438" actId="14100"/>
          <ac:picMkLst>
            <pc:docMk/>
            <pc:sldMk cId="2252776116" sldId="317"/>
            <ac:picMk id="9" creationId="{EFEA745D-18C2-4B51-9E30-0ABC906A8F74}"/>
          </ac:picMkLst>
        </pc:picChg>
        <pc:picChg chg="add mod">
          <ac:chgData name="Antonio Osamu Katagiri Tanaka" userId="2c28225e-d492-4964-8551-1b0a3c65dda0" providerId="ADAL" clId="{359B82DA-73F7-4A25-B48F-29509CB652B3}" dt="2020-03-25T13:20:33.947" v="2445" actId="1037"/>
          <ac:picMkLst>
            <pc:docMk/>
            <pc:sldMk cId="2252776116" sldId="317"/>
            <ac:picMk id="10" creationId="{1071A900-EC88-46EA-AFF5-FE0601CEE564}"/>
          </ac:picMkLst>
        </pc:picChg>
        <pc:picChg chg="add mod">
          <ac:chgData name="Antonio Osamu Katagiri Tanaka" userId="2c28225e-d492-4964-8551-1b0a3c65dda0" providerId="ADAL" clId="{359B82DA-73F7-4A25-B48F-29509CB652B3}" dt="2020-03-25T13:19:03.204" v="2425" actId="571"/>
          <ac:picMkLst>
            <pc:docMk/>
            <pc:sldMk cId="2252776116" sldId="317"/>
            <ac:picMk id="11" creationId="{69C2B88A-BBAC-4B4E-96B9-83D218F7E3B6}"/>
          </ac:picMkLst>
        </pc:picChg>
        <pc:picChg chg="add mod">
          <ac:chgData name="Antonio Osamu Katagiri Tanaka" userId="2c28225e-d492-4964-8551-1b0a3c65dda0" providerId="ADAL" clId="{359B82DA-73F7-4A25-B48F-29509CB652B3}" dt="2020-03-25T13:19:03.204" v="2425" actId="571"/>
          <ac:picMkLst>
            <pc:docMk/>
            <pc:sldMk cId="2252776116" sldId="317"/>
            <ac:picMk id="12" creationId="{35BC8CAD-62A8-4F5A-98BA-FFAF228B9F45}"/>
          </ac:picMkLst>
        </pc:picChg>
        <pc:picChg chg="add del mod">
          <ac:chgData name="Antonio Osamu Katagiri Tanaka" userId="2c28225e-d492-4964-8551-1b0a3c65dda0" providerId="ADAL" clId="{359B82DA-73F7-4A25-B48F-29509CB652B3}" dt="2020-03-25T13:23:03.720" v="2519"/>
          <ac:picMkLst>
            <pc:docMk/>
            <pc:sldMk cId="2252776116" sldId="317"/>
            <ac:picMk id="16" creationId="{65C3BB5A-7144-41B8-A7EA-E2C0EF4A5F06}"/>
          </ac:picMkLst>
        </pc:picChg>
      </pc:sldChg>
      <pc:sldChg chg="addSp delSp modSp add mod">
        <pc:chgData name="Antonio Osamu Katagiri Tanaka" userId="2c28225e-d492-4964-8551-1b0a3c65dda0" providerId="ADAL" clId="{359B82DA-73F7-4A25-B48F-29509CB652B3}" dt="2020-03-25T13:41:41.219" v="2720" actId="14100"/>
        <pc:sldMkLst>
          <pc:docMk/>
          <pc:sldMk cId="4047624837" sldId="318"/>
        </pc:sldMkLst>
        <pc:spChg chg="add del mod">
          <ac:chgData name="Antonio Osamu Katagiri Tanaka" userId="2c28225e-d492-4964-8551-1b0a3c65dda0" providerId="ADAL" clId="{359B82DA-73F7-4A25-B48F-29509CB652B3}" dt="2020-03-25T13:28:52.438" v="2612" actId="478"/>
          <ac:spMkLst>
            <pc:docMk/>
            <pc:sldMk cId="4047624837" sldId="318"/>
            <ac:spMk id="3" creationId="{F465E528-46A0-4BB6-A3F5-43DABEABB89D}"/>
          </ac:spMkLst>
        </pc:spChg>
        <pc:spChg chg="add del mod">
          <ac:chgData name="Antonio Osamu Katagiri Tanaka" userId="2c28225e-d492-4964-8551-1b0a3c65dda0" providerId="ADAL" clId="{359B82DA-73F7-4A25-B48F-29509CB652B3}" dt="2020-03-25T13:29:04.949" v="2629" actId="20577"/>
          <ac:spMkLst>
            <pc:docMk/>
            <pc:sldMk cId="4047624837" sldId="318"/>
            <ac:spMk id="6" creationId="{438892A2-F58C-479B-93B3-BDD2A80D348B}"/>
          </ac:spMkLst>
        </pc:spChg>
        <pc:spChg chg="add mod ord">
          <ac:chgData name="Antonio Osamu Katagiri Tanaka" userId="2c28225e-d492-4964-8551-1b0a3c65dda0" providerId="ADAL" clId="{359B82DA-73F7-4A25-B48F-29509CB652B3}" dt="2020-03-25T13:38:51.522" v="2673" actId="167"/>
          <ac:spMkLst>
            <pc:docMk/>
            <pc:sldMk cId="4047624837" sldId="318"/>
            <ac:spMk id="10" creationId="{F33AEB70-41DE-40C3-8C1B-4B9389E82F11}"/>
          </ac:spMkLst>
        </pc:spChg>
        <pc:spChg chg="add del">
          <ac:chgData name="Antonio Osamu Katagiri Tanaka" userId="2c28225e-d492-4964-8551-1b0a3c65dda0" providerId="ADAL" clId="{359B82DA-73F7-4A25-B48F-29509CB652B3}" dt="2020-03-25T13:36:04.317" v="2632" actId="478"/>
          <ac:spMkLst>
            <pc:docMk/>
            <pc:sldMk cId="4047624837" sldId="318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359B82DA-73F7-4A25-B48F-29509CB652B3}" dt="2020-03-25T13:40:46.718" v="2702" actId="1038"/>
          <ac:spMkLst>
            <pc:docMk/>
            <pc:sldMk cId="4047624837" sldId="318"/>
            <ac:spMk id="15" creationId="{A8AD0C7E-98F8-4EFB-AD8D-243F45414F22}"/>
          </ac:spMkLst>
        </pc:spChg>
        <pc:spChg chg="add mod">
          <ac:chgData name="Antonio Osamu Katagiri Tanaka" userId="2c28225e-d492-4964-8551-1b0a3c65dda0" providerId="ADAL" clId="{359B82DA-73F7-4A25-B48F-29509CB652B3}" dt="2020-03-25T13:41:35.411" v="2719" actId="14100"/>
          <ac:spMkLst>
            <pc:docMk/>
            <pc:sldMk cId="4047624837" sldId="318"/>
            <ac:spMk id="17" creationId="{E9232DA5-1DA2-429E-81F2-237FD0A8AD38}"/>
          </ac:spMkLst>
        </pc:spChg>
        <pc:grpChg chg="add del mod">
          <ac:chgData name="Antonio Osamu Katagiri Tanaka" userId="2c28225e-d492-4964-8551-1b0a3c65dda0" providerId="ADAL" clId="{359B82DA-73F7-4A25-B48F-29509CB652B3}" dt="2020-03-25T13:37:21.340" v="2642" actId="165"/>
          <ac:grpSpMkLst>
            <pc:docMk/>
            <pc:sldMk cId="4047624837" sldId="318"/>
            <ac:grpSpMk id="7" creationId="{D3F01F0F-14E0-485D-AC02-8623F58E5555}"/>
          </ac:grpSpMkLst>
        </pc:grpChg>
        <pc:grpChg chg="add mod">
          <ac:chgData name="Antonio Osamu Katagiri Tanaka" userId="2c28225e-d492-4964-8551-1b0a3c65dda0" providerId="ADAL" clId="{359B82DA-73F7-4A25-B48F-29509CB652B3}" dt="2020-03-25T13:40:09.289" v="2687" actId="1076"/>
          <ac:grpSpMkLst>
            <pc:docMk/>
            <pc:sldMk cId="4047624837" sldId="318"/>
            <ac:grpSpMk id="8" creationId="{9F9C6381-7DE2-4A8B-86B2-6A728FC4FEB3}"/>
          </ac:grpSpMkLst>
        </pc:grpChg>
        <pc:picChg chg="add mod topLvl">
          <ac:chgData name="Antonio Osamu Katagiri Tanaka" userId="2c28225e-d492-4964-8551-1b0a3c65dda0" providerId="ADAL" clId="{359B82DA-73F7-4A25-B48F-29509CB652B3}" dt="2020-03-25T13:38:11.512" v="2666" actId="164"/>
          <ac:picMkLst>
            <pc:docMk/>
            <pc:sldMk cId="4047624837" sldId="318"/>
            <ac:picMk id="4" creationId="{D39262DF-B693-4052-AAB9-1FD935115DCB}"/>
          </ac:picMkLst>
        </pc:picChg>
        <pc:picChg chg="add mod ord topLvl modCrop">
          <ac:chgData name="Antonio Osamu Katagiri Tanaka" userId="2c28225e-d492-4964-8551-1b0a3c65dda0" providerId="ADAL" clId="{359B82DA-73F7-4A25-B48F-29509CB652B3}" dt="2020-03-25T13:38:11.512" v="2666" actId="164"/>
          <ac:picMkLst>
            <pc:docMk/>
            <pc:sldMk cId="4047624837" sldId="318"/>
            <ac:picMk id="5" creationId="{8396D913-4BAF-4AEC-95EA-29777600E83A}"/>
          </ac:picMkLst>
        </pc:picChg>
        <pc:cxnChg chg="add mod">
          <ac:chgData name="Antonio Osamu Katagiri Tanaka" userId="2c28225e-d492-4964-8551-1b0a3c65dda0" providerId="ADAL" clId="{359B82DA-73F7-4A25-B48F-29509CB652B3}" dt="2020-03-25T13:40:46.718" v="2702" actId="1038"/>
          <ac:cxnSpMkLst>
            <pc:docMk/>
            <pc:sldMk cId="4047624837" sldId="318"/>
            <ac:cxnSpMk id="11" creationId="{3637A07D-ED46-4A13-A700-2AA07D4DEB92}"/>
          </ac:cxnSpMkLst>
        </pc:cxnChg>
        <pc:cxnChg chg="add mod">
          <ac:chgData name="Antonio Osamu Katagiri Tanaka" userId="2c28225e-d492-4964-8551-1b0a3c65dda0" providerId="ADAL" clId="{359B82DA-73F7-4A25-B48F-29509CB652B3}" dt="2020-03-25T13:41:41.219" v="2720" actId="14100"/>
          <ac:cxnSpMkLst>
            <pc:docMk/>
            <pc:sldMk cId="4047624837" sldId="318"/>
            <ac:cxnSpMk id="16" creationId="{041D24F2-8CB1-4E4B-B4D9-FDB409364EC2}"/>
          </ac:cxnSpMkLst>
        </pc:cxnChg>
      </pc:sldChg>
      <pc:sldChg chg="addSp delSp modSp add mod">
        <pc:chgData name="Antonio Osamu Katagiri Tanaka" userId="2c28225e-d492-4964-8551-1b0a3c65dda0" providerId="ADAL" clId="{359B82DA-73F7-4A25-B48F-29509CB652B3}" dt="2020-03-25T14:13:35.412" v="3001" actId="255"/>
        <pc:sldMkLst>
          <pc:docMk/>
          <pc:sldMk cId="4219003377" sldId="319"/>
        </pc:sldMkLst>
        <pc:spChg chg="add del">
          <ac:chgData name="Antonio Osamu Katagiri Tanaka" userId="2c28225e-d492-4964-8551-1b0a3c65dda0" providerId="ADAL" clId="{359B82DA-73F7-4A25-B48F-29509CB652B3}" dt="2020-03-25T14:10:01.418" v="2986" actId="478"/>
          <ac:spMkLst>
            <pc:docMk/>
            <pc:sldMk cId="4219003377" sldId="319"/>
            <ac:spMk id="3" creationId="{11E69E49-B7A8-4852-BC5C-85F6B9BEB313}"/>
          </ac:spMkLst>
        </pc:spChg>
        <pc:spChg chg="add mod">
          <ac:chgData name="Antonio Osamu Katagiri Tanaka" userId="2c28225e-d492-4964-8551-1b0a3c65dda0" providerId="ADAL" clId="{359B82DA-73F7-4A25-B48F-29509CB652B3}" dt="2020-03-25T14:13:35.412" v="3001" actId="255"/>
          <ac:spMkLst>
            <pc:docMk/>
            <pc:sldMk cId="4219003377" sldId="319"/>
            <ac:spMk id="4" creationId="{59CA100D-BD3F-46B4-9E2D-33CF97C2A3E4}"/>
          </ac:spMkLst>
        </pc:spChg>
        <pc:spChg chg="mod">
          <ac:chgData name="Antonio Osamu Katagiri Tanaka" userId="2c28225e-d492-4964-8551-1b0a3c65dda0" providerId="ADAL" clId="{359B82DA-73F7-4A25-B48F-29509CB652B3}" dt="2020-03-25T13:52:52.251" v="2814" actId="20577"/>
          <ac:spMkLst>
            <pc:docMk/>
            <pc:sldMk cId="4219003377" sldId="319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359B82DA-73F7-4A25-B48F-29509CB652B3}" dt="2020-03-25T14:10:16.370" v="2991" actId="121"/>
          <ac:spMkLst>
            <pc:docMk/>
            <pc:sldMk cId="4219003377" sldId="319"/>
            <ac:spMk id="7" creationId="{C42C2F4A-EA56-4EDD-B2FE-69C664683F89}"/>
          </ac:spMkLst>
        </pc:spChg>
        <pc:spChg chg="add mod">
          <ac:chgData name="Antonio Osamu Katagiri Tanaka" userId="2c28225e-d492-4964-8551-1b0a3c65dda0" providerId="ADAL" clId="{359B82DA-73F7-4A25-B48F-29509CB652B3}" dt="2020-03-25T14:10:12.852" v="2990" actId="1076"/>
          <ac:spMkLst>
            <pc:docMk/>
            <pc:sldMk cId="4219003377" sldId="319"/>
            <ac:spMk id="8" creationId="{E2540B0B-CF32-4CC9-A402-C00CA36314C3}"/>
          </ac:spMkLst>
        </pc:spChg>
        <pc:spChg chg="add del">
          <ac:chgData name="Antonio Osamu Katagiri Tanaka" userId="2c28225e-d492-4964-8551-1b0a3c65dda0" providerId="ADAL" clId="{359B82DA-73F7-4A25-B48F-29509CB652B3}" dt="2020-03-25T14:04:59.206" v="2932"/>
          <ac:spMkLst>
            <pc:docMk/>
            <pc:sldMk cId="4219003377" sldId="319"/>
            <ac:spMk id="9" creationId="{F3BEF99E-0E43-4F2B-B1E6-B3B13AFE9A41}"/>
          </ac:spMkLst>
        </pc:spChg>
        <pc:spChg chg="add mod">
          <ac:chgData name="Antonio Osamu Katagiri Tanaka" userId="2c28225e-d492-4964-8551-1b0a3c65dda0" providerId="ADAL" clId="{359B82DA-73F7-4A25-B48F-29509CB652B3}" dt="2020-03-25T14:10:09.257" v="2989" actId="1076"/>
          <ac:spMkLst>
            <pc:docMk/>
            <pc:sldMk cId="4219003377" sldId="319"/>
            <ac:spMk id="12" creationId="{7DEAA6C7-BDA6-4CA6-93D1-EE0902B8639F}"/>
          </ac:spMkLst>
        </pc:spChg>
        <pc:spChg chg="mod">
          <ac:chgData name="Antonio Osamu Katagiri Tanaka" userId="2c28225e-d492-4964-8551-1b0a3c65dda0" providerId="ADAL" clId="{359B82DA-73F7-4A25-B48F-29509CB652B3}" dt="2020-03-25T13:50:03.113" v="2778" actId="1076"/>
          <ac:spMkLst>
            <pc:docMk/>
            <pc:sldMk cId="4219003377" sldId="319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359B82DA-73F7-4A25-B48F-29509CB652B3}" dt="2020-03-25T13:59:39.498" v="2821" actId="14100"/>
          <ac:picMkLst>
            <pc:docMk/>
            <pc:sldMk cId="4219003377" sldId="319"/>
            <ac:picMk id="2" creationId="{D33F661D-74B0-4828-9DA1-913B5949F029}"/>
          </ac:picMkLst>
        </pc:picChg>
        <pc:picChg chg="add del">
          <ac:chgData name="Antonio Osamu Katagiri Tanaka" userId="2c28225e-d492-4964-8551-1b0a3c65dda0" providerId="ADAL" clId="{359B82DA-73F7-4A25-B48F-29509CB652B3}" dt="2020-03-25T14:12:26.636" v="2993" actId="478"/>
          <ac:picMkLst>
            <pc:docMk/>
            <pc:sldMk cId="4219003377" sldId="319"/>
            <ac:picMk id="5" creationId="{3DAAFA86-7BCD-4124-954E-208F83D46EBC}"/>
          </ac:picMkLst>
        </pc:picChg>
        <pc:picChg chg="add mod">
          <ac:chgData name="Antonio Osamu Katagiri Tanaka" userId="2c28225e-d492-4964-8551-1b0a3c65dda0" providerId="ADAL" clId="{359B82DA-73F7-4A25-B48F-29509CB652B3}" dt="2020-03-25T14:08:56.018" v="2965" actId="1076"/>
          <ac:picMkLst>
            <pc:docMk/>
            <pc:sldMk cId="4219003377" sldId="319"/>
            <ac:picMk id="12290" creationId="{D62C3818-DC3A-4FBD-85CF-423AEE075118}"/>
          </ac:picMkLst>
        </pc:picChg>
        <pc:picChg chg="add mod">
          <ac:chgData name="Antonio Osamu Katagiri Tanaka" userId="2c28225e-d492-4964-8551-1b0a3c65dda0" providerId="ADAL" clId="{359B82DA-73F7-4A25-B48F-29509CB652B3}" dt="2020-03-25T14:09:02.812" v="2966" actId="1076"/>
          <ac:picMkLst>
            <pc:docMk/>
            <pc:sldMk cId="4219003377" sldId="319"/>
            <ac:picMk id="12292" creationId="{53593F43-18C4-4957-8387-38A51545AFB8}"/>
          </ac:picMkLst>
        </pc:picChg>
      </pc:sldChg>
      <pc:sldChg chg="add ord">
        <pc:chgData name="Antonio Osamu Katagiri Tanaka" userId="2c28225e-d492-4964-8551-1b0a3c65dda0" providerId="ADAL" clId="{359B82DA-73F7-4A25-B48F-29509CB652B3}" dt="2020-03-25T14:01:23.119" v="2833" actId="20578"/>
        <pc:sldMkLst>
          <pc:docMk/>
          <pc:sldMk cId="1441207148" sldId="320"/>
        </pc:sldMkLst>
      </pc:sldChg>
      <pc:sldChg chg="add del">
        <pc:chgData name="Antonio Osamu Katagiri Tanaka" userId="2c28225e-d492-4964-8551-1b0a3c65dda0" providerId="ADAL" clId="{359B82DA-73F7-4A25-B48F-29509CB652B3}" dt="2020-03-25T14:00:51.121" v="2827"/>
        <pc:sldMkLst>
          <pc:docMk/>
          <pc:sldMk cId="3420588705" sldId="32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09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73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24/03/2020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ankitrohatgi/WebPlotDigitiz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oi.org/10.3390/chemosensors602001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25 Mar 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of the amended SU-8 solution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%)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48B1BF1-3042-4BD0-9C9D-19B53956C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0" y="1690572"/>
            <a:ext cx="7587828" cy="51674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F05A36-A279-491B-A703-E9C205DAC23A}"/>
              </a:ext>
            </a:extLst>
          </p:cNvPr>
          <p:cNvSpPr/>
          <p:nvPr/>
        </p:nvSpPr>
        <p:spPr>
          <a:xfrm>
            <a:off x="8524168" y="1690572"/>
            <a:ext cx="3667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sample (orange line) has a zero-shear viscosity (ZSV)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E9CBC6-314D-4BE8-B957-053B2114BF4C}"/>
              </a:ext>
            </a:extLst>
          </p:cNvPr>
          <p:cNvSpPr/>
          <p:nvPr/>
        </p:nvSpPr>
        <p:spPr>
          <a:xfrm>
            <a:off x="8524168" y="5042118"/>
            <a:ext cx="3667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discover new polymer solutions with similar rheology (and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3E7CA4-8912-4EAA-9E81-A1E798092DB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358084" y="3506454"/>
            <a:ext cx="0" cy="1535664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64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0593" y="1131730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371623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34542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955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 Process Parameters</a:t>
            </a:r>
          </a:p>
        </p:txBody>
      </p:sp>
    </p:spTree>
    <p:extLst>
      <p:ext uri="{BB962C8B-B14F-4D97-AF65-F5344CB8AC3E}">
        <p14:creationId xmlns:p14="http://schemas.microsoft.com/office/powerpoint/2010/main" val="3695665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from 30+ NFES papers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5621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Python Image Analysis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A100D-BD3F-46B4-9E2D-33CF97C2A3E4}"/>
              </a:ext>
            </a:extLst>
          </p:cNvPr>
          <p:cNvSpPr/>
          <p:nvPr/>
        </p:nvSpPr>
        <p:spPr>
          <a:xfrm>
            <a:off x="6564313" y="1690688"/>
            <a:ext cx="5621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https://github.com/ankitrohatgi/WebPlotDigitizer</a:t>
            </a:r>
            <a:endParaRPr lang="en-GB" sz="1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3F661D-74B0-4828-9DA1-913B5949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13" y="2264689"/>
            <a:ext cx="5621480" cy="36133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2C2F4A-EA56-4EDD-B2FE-69C664683F89}"/>
              </a:ext>
            </a:extLst>
          </p:cNvPr>
          <p:cNvSpPr/>
          <p:nvPr/>
        </p:nvSpPr>
        <p:spPr>
          <a:xfrm>
            <a:off x="6570520" y="5878062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40B0B-CF32-4CC9-A402-C00CA36314C3}"/>
              </a:ext>
            </a:extLst>
          </p:cNvPr>
          <p:cNvSpPr/>
          <p:nvPr/>
        </p:nvSpPr>
        <p:spPr>
          <a:xfrm>
            <a:off x="3146425" y="6492875"/>
            <a:ext cx="3319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62C3818-DC3A-4FBD-85CF-423AEE07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6" y="3949726"/>
            <a:ext cx="331990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3593F43-18C4-4957-8387-38A51545A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33" y="2267896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EAA6C7-BDA6-4CA6-93D1-EE0902B8639F}"/>
              </a:ext>
            </a:extLst>
          </p:cNvPr>
          <p:cNvSpPr/>
          <p:nvPr/>
        </p:nvSpPr>
        <p:spPr>
          <a:xfrm>
            <a:off x="4099666" y="2264689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Min2013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1900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61454" y="1622773"/>
            <a:ext cx="51345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549EE5-88A7-490E-9F43-A54FA204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3" y="762000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8A2DEE-4A15-4AEA-8391-90289A5C367C}"/>
              </a:ext>
            </a:extLst>
          </p:cNvPr>
          <p:cNvSpPr/>
          <p:nvPr/>
        </p:nvSpPr>
        <p:spPr>
          <a:xfrm>
            <a:off x="6083586" y="221932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5CA7D-A049-4ABD-8EB3-188011DA3C13}"/>
              </a:ext>
            </a:extLst>
          </p:cNvPr>
          <p:cNvSpPr/>
          <p:nvPr/>
        </p:nvSpPr>
        <p:spPr>
          <a:xfrm>
            <a:off x="6083586" y="257175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33DA8-8B54-401E-9646-B7D92F141A81}"/>
              </a:ext>
            </a:extLst>
          </p:cNvPr>
          <p:cNvSpPr/>
          <p:nvPr/>
        </p:nvSpPr>
        <p:spPr>
          <a:xfrm>
            <a:off x="6083586" y="292417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084AB-C734-4529-99BD-31166F1CC24E}"/>
              </a:ext>
            </a:extLst>
          </p:cNvPr>
          <p:cNvSpPr/>
          <p:nvPr/>
        </p:nvSpPr>
        <p:spPr>
          <a:xfrm>
            <a:off x="6083586" y="361949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358E11-D807-4B51-B9A4-A13FF99584AA}"/>
              </a:ext>
            </a:extLst>
          </p:cNvPr>
          <p:cNvSpPr/>
          <p:nvPr/>
        </p:nvSpPr>
        <p:spPr>
          <a:xfrm>
            <a:off x="6083586" y="397192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C4528C-3349-40B2-A51F-1B483A0818A2}"/>
              </a:ext>
            </a:extLst>
          </p:cNvPr>
          <p:cNvSpPr/>
          <p:nvPr/>
        </p:nvSpPr>
        <p:spPr>
          <a:xfrm rot="5400000">
            <a:off x="10853706" y="593858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535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BA5240E-61A8-4FDC-AD11-9C66858E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-10886"/>
            <a:ext cx="5627687" cy="3392488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779AA55-A5C6-4EAB-86B4-235F76728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9" y="-10886"/>
            <a:ext cx="5627687" cy="339248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FEA745D-18C2-4B51-9E30-0ABC906A8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3392488"/>
            <a:ext cx="5627687" cy="346551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71A900-EC88-46EA-AFF5-FE0601CEE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8" y="3392488"/>
            <a:ext cx="5627687" cy="34655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C8981C-24DC-4FE9-817D-D94A6638B76A}"/>
              </a:ext>
            </a:extLst>
          </p:cNvPr>
          <p:cNvSpPr/>
          <p:nvPr/>
        </p:nvSpPr>
        <p:spPr>
          <a:xfrm>
            <a:off x="1285168" y="0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 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A8031-578C-4A17-A8BA-5CA6A8E8FC5D}"/>
              </a:ext>
            </a:extLst>
          </p:cNvPr>
          <p:cNvSpPr/>
          <p:nvPr/>
        </p:nvSpPr>
        <p:spPr>
          <a:xfrm>
            <a:off x="6912855" y="0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deposition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84470-E330-45B5-8A31-CD5D078BC13D}"/>
              </a:ext>
            </a:extLst>
          </p:cNvPr>
          <p:cNvSpPr/>
          <p:nvPr/>
        </p:nvSpPr>
        <p:spPr>
          <a:xfrm>
            <a:off x="1285168" y="5704115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short nozzle to collector distances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E69D5-7E36-4F40-A02D-0173A682C7E2}"/>
              </a:ext>
            </a:extLst>
          </p:cNvPr>
          <p:cNvSpPr/>
          <p:nvPr/>
        </p:nvSpPr>
        <p:spPr>
          <a:xfrm>
            <a:off x="6912855" y="3429000"/>
            <a:ext cx="3667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</p:spTree>
    <p:extLst>
      <p:ext uri="{BB962C8B-B14F-4D97-AF65-F5344CB8AC3E}">
        <p14:creationId xmlns:p14="http://schemas.microsoft.com/office/powerpoint/2010/main" val="225277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Overall Progress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47012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3AEB70-41DE-40C3-8C1B-4B9389E82F11}"/>
              </a:ext>
            </a:extLst>
          </p:cNvPr>
          <p:cNvSpPr/>
          <p:nvPr/>
        </p:nvSpPr>
        <p:spPr>
          <a:xfrm>
            <a:off x="859970" y="1690686"/>
            <a:ext cx="11332029" cy="335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Work Plan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C6381-7DE2-4A8B-86B2-6A728FC4FEB3}"/>
              </a:ext>
            </a:extLst>
          </p:cNvPr>
          <p:cNvGrpSpPr/>
          <p:nvPr/>
        </p:nvGrpSpPr>
        <p:grpSpPr>
          <a:xfrm>
            <a:off x="859970" y="1690687"/>
            <a:ext cx="11339649" cy="3353753"/>
            <a:chOff x="859971" y="1690687"/>
            <a:chExt cx="11250470" cy="32840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9262DF-B693-4052-AAB9-1FD935115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971" y="1690687"/>
              <a:ext cx="7024053" cy="32840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96D913-4BAF-4AEC-95EA-29777600E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2"/>
            <a:stretch/>
          </p:blipFill>
          <p:spPr>
            <a:xfrm>
              <a:off x="7829551" y="1707832"/>
              <a:ext cx="4280890" cy="3255690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7A07D-ED46-4A13-A700-2AA07D4DEB92}"/>
              </a:ext>
            </a:extLst>
          </p:cNvPr>
          <p:cNvCxnSpPr>
            <a:cxnSpLocks/>
          </p:cNvCxnSpPr>
          <p:nvPr/>
        </p:nvCxnSpPr>
        <p:spPr>
          <a:xfrm flipV="1">
            <a:off x="8643257" y="4027715"/>
            <a:ext cx="0" cy="1349828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AD0C7E-98F8-4EFB-AD8D-243F45414F22}"/>
              </a:ext>
            </a:extLst>
          </p:cNvPr>
          <p:cNvSpPr/>
          <p:nvPr/>
        </p:nvSpPr>
        <p:spPr>
          <a:xfrm>
            <a:off x="8127177" y="5323113"/>
            <a:ext cx="1032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today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1D24F2-8CB1-4E4B-B4D9-FDB409364EC2}"/>
              </a:ext>
            </a:extLst>
          </p:cNvPr>
          <p:cNvCxnSpPr>
            <a:cxnSpLocks/>
          </p:cNvCxnSpPr>
          <p:nvPr/>
        </p:nvCxnSpPr>
        <p:spPr>
          <a:xfrm flipV="1">
            <a:off x="6193971" y="3737556"/>
            <a:ext cx="0" cy="1585557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9232DA5-1DA2-429E-81F2-237FD0A8AD38}"/>
              </a:ext>
            </a:extLst>
          </p:cNvPr>
          <p:cNvSpPr/>
          <p:nvPr/>
        </p:nvSpPr>
        <p:spPr>
          <a:xfrm>
            <a:off x="5677890" y="5167313"/>
            <a:ext cx="1550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heology</a:t>
            </a:r>
            <a:endParaRPr lang="en-GB" sz="2800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624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167733" y="3224274"/>
            <a:ext cx="1016247" cy="1324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4150" y="2924844"/>
            <a:ext cx="2930784" cy="162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435102" y="2489309"/>
            <a:ext cx="1987126" cy="2059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289617" y="5126581"/>
            <a:ext cx="3511496" cy="112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961282" y="5208244"/>
            <a:ext cx="2304704" cy="104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426155" y="4709194"/>
            <a:ext cx="1814727" cy="15425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4364920" y="2216957"/>
            <a:ext cx="2872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2196855" y="2754016"/>
            <a:ext cx="1987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7435103" y="2051671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8426154" y="6251712"/>
            <a:ext cx="2631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5961282" y="6251711"/>
            <a:ext cx="2304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2289616" y="6251711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Study/Test the proposed polymer solutions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high carbon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688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7A11FBC-E7AC-42AA-874E-41E71787A22F}"/>
              </a:ext>
            </a:extLst>
          </p:cNvPr>
          <p:cNvGrpSpPr/>
          <p:nvPr/>
        </p:nvGrpSpPr>
        <p:grpSpPr>
          <a:xfrm>
            <a:off x="1725089" y="1765573"/>
            <a:ext cx="9678448" cy="3326853"/>
            <a:chOff x="1949632" y="1155206"/>
            <a:chExt cx="13017357" cy="4474564"/>
          </a:xfrm>
        </p:grpSpPr>
        <p:pic>
          <p:nvPicPr>
            <p:cNvPr id="2" name="Picture 2" descr="http://www.landlordreferencing.co.uk/wp-content/uploads/2016/11/489f-hce-q-and-a-jpg.png">
              <a:extLst>
                <a:ext uri="{FF2B5EF4-FFF2-40B4-BE49-F238E27FC236}">
                  <a16:creationId xmlns:a16="http://schemas.microsoft.com/office/drawing/2014/main" id="{A3958ADD-11D2-4A36-B683-42F04B78B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117" y="1155206"/>
              <a:ext cx="8826872" cy="4474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26D64BC4-5093-404C-837D-E71310CFE7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89"/>
            <a:stretch/>
          </p:blipFill>
          <p:spPr bwMode="auto">
            <a:xfrm>
              <a:off x="1949632" y="1155206"/>
              <a:ext cx="4190485" cy="4474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082566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Applications of CNWs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9EEB76F-134D-497F-8954-0F076AB1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1629777"/>
            <a:ext cx="7305675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44A85E-8005-4615-9E9E-FDD34A9EAEB0}"/>
              </a:ext>
            </a:extLst>
          </p:cNvPr>
          <p:cNvSpPr/>
          <p:nvPr/>
        </p:nvSpPr>
        <p:spPr>
          <a:xfrm>
            <a:off x="2911475" y="3744327"/>
            <a:ext cx="223611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1601EC-208B-46D5-891F-48B2C6EA8050}"/>
              </a:ext>
            </a:extLst>
          </p:cNvPr>
          <p:cNvSpPr/>
          <p:nvPr/>
        </p:nvSpPr>
        <p:spPr>
          <a:xfrm>
            <a:off x="6564313" y="3700784"/>
            <a:ext cx="369887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64FC0-10CE-4D74-B9A6-CE8C832B5495}"/>
              </a:ext>
            </a:extLst>
          </p:cNvPr>
          <p:cNvSpPr/>
          <p:nvPr/>
        </p:nvSpPr>
        <p:spPr>
          <a:xfrm>
            <a:off x="2911475" y="6135101"/>
            <a:ext cx="223611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264035-BAE5-4EB4-9CDC-1C43C8D14FD8}"/>
              </a:ext>
            </a:extLst>
          </p:cNvPr>
          <p:cNvSpPr/>
          <p:nvPr/>
        </p:nvSpPr>
        <p:spPr>
          <a:xfrm>
            <a:off x="6710588" y="6135102"/>
            <a:ext cx="223611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</a:t>
            </a:r>
            <a:r>
              <a:rPr lang="en-GB" sz="4000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MicroChem,US</a:t>
            </a:r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for the fabrication of carbon nanowires (CNWs)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422223-1E12-48CD-8314-B9186BD9D37F}"/>
              </a:ext>
            </a:extLst>
          </p:cNvPr>
          <p:cNvSpPr/>
          <p:nvPr/>
        </p:nvSpPr>
        <p:spPr>
          <a:xfrm>
            <a:off x="942833" y="6334779"/>
            <a:ext cx="11242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/>
              </a:rPr>
              <a:t>https://doi.org/10.3390/chemosensors6020016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J.W. Neubauer, H.-W. Schmidt,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1,3,5-benzenetrisamide fibers, Polymer (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https://doi.org/10.1016/j.polymer.2012.10.016.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1397000" y="1917123"/>
            <a:ext cx="612749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Can fabricate Suspended Nanowires w/Spatial Control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ECC27C6-CFB6-4179-9E14-DE6A7473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493" y="1690688"/>
            <a:ext cx="3419740" cy="464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4182EE-3531-458D-9877-6CBCAAADAF00}"/>
              </a:ext>
            </a:extLst>
          </p:cNvPr>
          <p:cNvSpPr/>
          <p:nvPr/>
        </p:nvSpPr>
        <p:spPr>
          <a:xfrm>
            <a:off x="1397000" y="4457342"/>
            <a:ext cx="612749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Self-assembly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Limited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Length and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Random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Orientation 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3835031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20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conductive carbon nano-wires.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20497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15742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Carbon Structures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2B692-63B5-4905-BC8A-80E41D85F5A5}"/>
              </a:ext>
            </a:extLst>
          </p:cNvPr>
          <p:cNvSpPr/>
          <p:nvPr/>
        </p:nvSpPr>
        <p:spPr>
          <a:xfrm>
            <a:off x="933425" y="4106751"/>
            <a:ext cx="635966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can not electrospin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does not have the right viscosity &amp; solution conductivity</a:t>
            </a:r>
          </a:p>
        </p:txBody>
      </p:sp>
      <p:pic>
        <p:nvPicPr>
          <p:cNvPr id="9" name="Picture 8" descr="A picture containing sitting&#10;&#10;Description automatically generated">
            <a:extLst>
              <a:ext uri="{FF2B5EF4-FFF2-40B4-BE49-F238E27FC236}">
                <a16:creationId xmlns:a16="http://schemas.microsoft.com/office/drawing/2014/main" id="{43BF872D-8355-4779-B731-1AEEB6E65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93" y="3037838"/>
            <a:ext cx="4892700" cy="327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C3DB92-29AC-4701-8CD2-1475950173D5}"/>
              </a:ext>
            </a:extLst>
          </p:cNvPr>
          <p:cNvSpPr/>
          <p:nvPr/>
        </p:nvSpPr>
        <p:spPr>
          <a:xfrm>
            <a:off x="933425" y="5814283"/>
            <a:ext cx="63596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is design for photolithography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965F79-8859-4AD4-A85F-F221E388AE03}"/>
              </a:ext>
            </a:extLst>
          </p:cNvPr>
          <p:cNvSpPr/>
          <p:nvPr/>
        </p:nvSpPr>
        <p:spPr>
          <a:xfrm>
            <a:off x="942833" y="6334779"/>
            <a:ext cx="112429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  <a:endParaRPr lang="en-GB" sz="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51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Making SU-8 spunable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(by Braulio &amp; Ricardo)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4673763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148593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994365" y="3863296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959652" y="5002421"/>
            <a:ext cx="1568570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528222" y="4740811"/>
            <a:ext cx="7657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528221" y="3601686"/>
            <a:ext cx="7657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094233" y="5269755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3C964B-A63D-4486-B2E9-80AC82656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9537700" y="1593968"/>
            <a:ext cx="2648091" cy="1880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67268E-D31A-4686-B386-BEEFC42F8A22}"/>
              </a:ext>
            </a:extLst>
          </p:cNvPr>
          <p:cNvSpPr txBox="1">
            <a:spLocks/>
          </p:cNvSpPr>
          <p:nvPr/>
        </p:nvSpPr>
        <p:spPr>
          <a:xfrm>
            <a:off x="942833" y="1863480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9204B-D42E-4229-9CED-BBD170C3732A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fibers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with amended SU-8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864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The modified solution is spunable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before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after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But, somewhat pyrolyzable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resistivity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s-MX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300459" y="365125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16F2A29-E8BE-4DC6-B0A8-7FFDA5EE1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736073"/>
              </p:ext>
            </p:extLst>
          </p:nvPr>
        </p:nvGraphicFramePr>
        <p:xfrm>
          <a:off x="949040" y="528054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47F5B7B-C110-4507-B324-5FE8B56AB52B}"/>
              </a:ext>
            </a:extLst>
          </p:cNvPr>
          <p:cNvSpPr/>
          <p:nvPr/>
        </p:nvSpPr>
        <p:spPr>
          <a:xfrm>
            <a:off x="9010629" y="553612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0304A2E-BE71-4DD7-8877-3756D9473ADD}"/>
              </a:ext>
            </a:extLst>
          </p:cNvPr>
          <p:cNvSpPr txBox="1">
            <a:spLocks/>
          </p:cNvSpPr>
          <p:nvPr/>
        </p:nvSpPr>
        <p:spPr>
          <a:xfrm>
            <a:off x="942833" y="4547097"/>
            <a:ext cx="11242960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Achieved with: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4" y="2355079"/>
            <a:ext cx="2242925" cy="855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</TotalTime>
  <Words>1089</Words>
  <Application>Microsoft Office PowerPoint</Application>
  <PresentationFormat>Widescreen</PresentationFormat>
  <Paragraphs>143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Nova Light</vt:lpstr>
      <vt:lpstr>Calibri</vt:lpstr>
      <vt:lpstr>Calibri Light</vt:lpstr>
      <vt:lpstr>Office Theme</vt:lpstr>
      <vt:lpstr>Fabrication of graphitic-carbon suspended nanowires through mechano-electrospinning of photocrosslinkable polymers</vt:lpstr>
      <vt:lpstr>Motivation &amp; Problem Statement</vt:lpstr>
      <vt:lpstr>Current approaches for the fabrication of carbon nanowires (CNWs)</vt:lpstr>
      <vt:lpstr>Thesis Overview</vt:lpstr>
      <vt:lpstr>Polymer Solution Parameters</vt:lpstr>
      <vt:lpstr>SU-8 Carbon Structures</vt:lpstr>
      <vt:lpstr>Making SU-8 spunable (by Braulio &amp; Ricardo)</vt:lpstr>
      <vt:lpstr>Results with amended SU-8</vt:lpstr>
      <vt:lpstr>Implications of PEO, as it introduces oxygen to the solution</vt:lpstr>
      <vt:lpstr>Rheology of the amended SU-8 solution (0.25 wt%)</vt:lpstr>
      <vt:lpstr>PowerPoint Presentation</vt:lpstr>
      <vt:lpstr>NFES Process Parameters</vt:lpstr>
      <vt:lpstr>Data collection from 30+ NFES papers</vt:lpstr>
      <vt:lpstr>PowerPoint Presentation</vt:lpstr>
      <vt:lpstr>PowerPoint Presentation</vt:lpstr>
      <vt:lpstr>Overall Progress &amp; Next Steps</vt:lpstr>
      <vt:lpstr>Current Work Plan</vt:lpstr>
      <vt:lpstr>PowerPoint Presentation</vt:lpstr>
      <vt:lpstr>PowerPoint Presentation</vt:lpstr>
      <vt:lpstr>Carbon nanostructures via Lithography</vt:lpstr>
      <vt:lpstr>TPP – Two-Photon Polymerization</vt:lpstr>
      <vt:lpstr>Characterization of the 0.25 wt% PEO Solution</vt:lpstr>
      <vt:lpstr>Characterization of the 0.25 wt% PEO Solution</vt:lpstr>
      <vt:lpstr>PowerPoint Presentation</vt:lpstr>
      <vt:lpstr>PowerPoint Presentation</vt:lpstr>
      <vt:lpstr>PEO Solution</vt:lpstr>
      <vt:lpstr>Applications of CNWs</vt:lpstr>
      <vt:lpstr>SU-8 (MicroChem,US)</vt:lpstr>
      <vt:lpstr>SU-8 (MicroChem, US)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75</cp:revision>
  <dcterms:created xsi:type="dcterms:W3CDTF">2019-09-04T16:33:15Z</dcterms:created>
  <dcterms:modified xsi:type="dcterms:W3CDTF">2020-03-25T15:03:00Z</dcterms:modified>
</cp:coreProperties>
</file>